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42" autoAdjust="0"/>
    <p:restoredTop sz="94660"/>
  </p:normalViewPr>
  <p:slideViewPr>
    <p:cSldViewPr>
      <p:cViewPr varScale="1">
        <p:scale>
          <a:sx n="46" d="100"/>
          <a:sy n="4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1280-2F4C-4F44-AC45-E10705EBD9D8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4E68-2622-4714-8F48-0D4C4723E4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Нормальная наука, как решение головоломок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105400"/>
            <a:ext cx="6400800" cy="17526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Выполнил: Сутормин Олег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задачи-головоломки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Должны быть предписания по поводу предпочтительных типов инструментария и способов использования.</a:t>
            </a: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Должно быть стремление понять мир, расширить пределы познания и повышать точность.</a:t>
            </a:r>
          </a:p>
          <a:p>
            <a:pPr lvl="1">
              <a:buNone/>
            </a:pPr>
            <a:endParaRPr lang="ru-RU" dirty="0"/>
          </a:p>
        </p:txBody>
      </p:sp>
      <p:pic>
        <p:nvPicPr>
          <p:cNvPr id="4" name="Рисунок 3" descr="podarok-art-473027-golovolomka-y-golovolom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673450"/>
            <a:ext cx="2643190" cy="1892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Нормальная наука – это в высокой степени детерминированная деятельность.</a:t>
            </a:r>
          </a:p>
          <a:p>
            <a:pPr lvl="1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Концепции</a:t>
            </a: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Методология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r>
              <a:rPr lang="ru-RU" dirty="0" smtClean="0"/>
              <a:t>	Такая последовательность помогает исследователю решить головоломку.</a:t>
            </a:r>
            <a:endParaRPr lang="ru-RU" dirty="0"/>
          </a:p>
        </p:txBody>
      </p:sp>
      <p:pic>
        <p:nvPicPr>
          <p:cNvPr id="4" name="Рисунок 3" descr="exclamation 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00636"/>
            <a:ext cx="1023928" cy="102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Удивительная особенность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357298"/>
            <a:ext cx="5524512" cy="4143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57214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Зачастую все детали эксперимента известны заранее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 нормальной науки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ru-RU" dirty="0"/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внести что-то крупное и новое, а тщательная попытка достигнуть ожидаемых результатов или приблизиться к ним.</a:t>
            </a:r>
          </a:p>
          <a:p>
            <a:pPr lvl="1"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Но почему тогда нормальная наука рассматривает и решает свои проблемы?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ragetecken4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29066"/>
            <a:ext cx="1217538" cy="1666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Результаты научного исследования повышаю точность применения парадигмы и расширяют её область.</a:t>
            </a:r>
          </a:p>
          <a:p>
            <a:pPr lvl="1"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учёного важным становится найти способ решения задачи-головоломки.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80989702_108344815_1----4-12809897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0"/>
            <a:ext cx="1814506" cy="1886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Задача-головоломка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Представляет собой особую категорию проблем, решение которых может служить пробным камнем для проверки таланта и мастерства исследователя.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Emini-KC2217_16 (3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857628"/>
            <a:ext cx="2643182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задачи-головоломки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Существование решения.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571876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Выбор проблем, заслуживающих внимания зависит от научного сообщества принимающего данную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парадигму.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exclamation 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3314"/>
            <a:ext cx="1238242" cy="1238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задачи-головоломки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Должны существовать правила, которые ограничивают природу приемлемых решений и шаги.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uzzlus-re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000372"/>
            <a:ext cx="4143384" cy="2865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214686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Решить картину-загадку не значит «составить картинку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задачи-головоломки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Учёный должен не просто исцеловать или измерять, а ещё анализировать.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10310_st1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86058"/>
            <a:ext cx="4652852" cy="3433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7818" y="3357562"/>
            <a:ext cx="3500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Согласуются ли цифры с теорией?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question_mark_per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286124"/>
            <a:ext cx="1071546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Критерии задачи-головоломки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Все утверждения о научном законе, о научных понятиях и теориях помогают выдвигать головоломки и их решения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lok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286124"/>
            <a:ext cx="4286250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149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Нормальная наука, как решение головоломок</vt:lpstr>
      <vt:lpstr>Удивительная особенность</vt:lpstr>
      <vt:lpstr>Цель нормальной науки</vt:lpstr>
      <vt:lpstr>Ответ</vt:lpstr>
      <vt:lpstr>Задача-головоломка</vt:lpstr>
      <vt:lpstr>Критерии задачи-головоломки</vt:lpstr>
      <vt:lpstr>Критерии задачи-головоломки</vt:lpstr>
      <vt:lpstr>Критерии задачи-головоломки</vt:lpstr>
      <vt:lpstr>Критерии задачи-головоломки</vt:lpstr>
      <vt:lpstr>Критерии задачи-головоломки</vt:lpstr>
      <vt:lpstr>Итог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Нормальная наука, как решение головоломок</dc:title>
  <dc:creator>Valued eMachines Customer</dc:creator>
  <cp:lastModifiedBy>Valued eMachines Customer</cp:lastModifiedBy>
  <cp:revision>14</cp:revision>
  <dcterms:created xsi:type="dcterms:W3CDTF">2010-11-14T09:17:43Z</dcterms:created>
  <dcterms:modified xsi:type="dcterms:W3CDTF">2010-11-14T11:53:12Z</dcterms:modified>
</cp:coreProperties>
</file>