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7" r:id="rId2"/>
    <p:sldId id="258" r:id="rId3"/>
    <p:sldId id="279" r:id="rId4"/>
    <p:sldId id="259" r:id="rId5"/>
    <p:sldId id="256" r:id="rId6"/>
    <p:sldId id="268" r:id="rId7"/>
    <p:sldId id="269" r:id="rId8"/>
    <p:sldId id="270" r:id="rId9"/>
    <p:sldId id="271" r:id="rId10"/>
    <p:sldId id="272" r:id="rId11"/>
    <p:sldId id="273" r:id="rId12"/>
    <p:sldId id="264" r:id="rId13"/>
    <p:sldId id="274" r:id="rId14"/>
    <p:sldId id="275" r:id="rId15"/>
    <p:sldId id="276" r:id="rId16"/>
    <p:sldId id="277" r:id="rId17"/>
    <p:sldId id="278" r:id="rId18"/>
    <p:sldId id="280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ajg/" TargetMode="External"/><Relationship Id="rId3" Type="http://schemas.openxmlformats.org/officeDocument/2006/relationships/hyperlink" Target="http://www.safetylit.org/week/journal_related_articles.php?jid=4197" TargetMode="External"/><Relationship Id="rId7" Type="http://schemas.openxmlformats.org/officeDocument/2006/relationships/hyperlink" Target="http://worldcat.org/issn/01726390" TargetMode="External"/><Relationship Id="rId2" Type="http://schemas.openxmlformats.org/officeDocument/2006/relationships/hyperlink" Target="http://worldcat.org/issn/00231207" TargetMode="External"/><Relationship Id="rId1" Type="http://schemas.openxmlformats.org/officeDocument/2006/relationships/hyperlink" Target="http://www.safetylit.org/week/journal_related_articles.php?jid=9747" TargetMode="External"/><Relationship Id="rId6" Type="http://schemas.openxmlformats.org/officeDocument/2006/relationships/hyperlink" Target="http://www.safetylit.org/week/journal_related_articles.php?jid=13476" TargetMode="External"/><Relationship Id="rId5" Type="http://schemas.openxmlformats.org/officeDocument/2006/relationships/hyperlink" Target="http://www.thieme.com/SID2401932074211/journals/pubid2146007395.html" TargetMode="External"/><Relationship Id="rId10" Type="http://schemas.openxmlformats.org/officeDocument/2006/relationships/hyperlink" Target="http://worldcat.org/issn/00029270" TargetMode="External"/><Relationship Id="rId4" Type="http://schemas.openxmlformats.org/officeDocument/2006/relationships/hyperlink" Target="http://worldcat.org/issn/00424625" TargetMode="External"/><Relationship Id="rId9" Type="http://schemas.openxmlformats.org/officeDocument/2006/relationships/hyperlink" Target="http://www.safetylit.org/week/journal_related_articles.php?jid=7079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ajg/" TargetMode="External"/><Relationship Id="rId3" Type="http://schemas.openxmlformats.org/officeDocument/2006/relationships/hyperlink" Target="http://www.safetylit.org/week/journal_related_articles.php?jid=4197" TargetMode="External"/><Relationship Id="rId7" Type="http://schemas.openxmlformats.org/officeDocument/2006/relationships/hyperlink" Target="http://worldcat.org/issn/01726390" TargetMode="External"/><Relationship Id="rId2" Type="http://schemas.openxmlformats.org/officeDocument/2006/relationships/hyperlink" Target="http://worldcat.org/issn/00231207" TargetMode="External"/><Relationship Id="rId1" Type="http://schemas.openxmlformats.org/officeDocument/2006/relationships/hyperlink" Target="http://www.safetylit.org/week/journal_related_articles.php?jid=9747" TargetMode="External"/><Relationship Id="rId6" Type="http://schemas.openxmlformats.org/officeDocument/2006/relationships/hyperlink" Target="http://www.safetylit.org/week/journal_related_articles.php?jid=13476" TargetMode="External"/><Relationship Id="rId5" Type="http://schemas.openxmlformats.org/officeDocument/2006/relationships/hyperlink" Target="http://www.thieme.com/SID2401932074211/journals/pubid2146007395.html" TargetMode="External"/><Relationship Id="rId10" Type="http://schemas.openxmlformats.org/officeDocument/2006/relationships/hyperlink" Target="http://worldcat.org/issn/00029270" TargetMode="External"/><Relationship Id="rId4" Type="http://schemas.openxmlformats.org/officeDocument/2006/relationships/hyperlink" Target="http://worldcat.org/issn/00424625" TargetMode="External"/><Relationship Id="rId9" Type="http://schemas.openxmlformats.org/officeDocument/2006/relationships/hyperlink" Target="http://www.safetylit.org/week/journal_related_articles.php?jid=7079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FF6D5-A747-4B15-AF3D-0777382B2D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FFFD9-4614-4784-9E35-E4DC2045D7D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 dirty="0"/>
        </a:p>
      </dgm:t>
    </dgm:pt>
    <dgm:pt modelId="{9B1E968F-7C0D-4FEC-BD6E-52D96D8DAA2D}" type="parTrans" cxnId="{92525E73-841C-4627-BAEC-8E17A6E75BD6}">
      <dgm:prSet/>
      <dgm:spPr/>
      <dgm:t>
        <a:bodyPr/>
        <a:lstStyle/>
        <a:p>
          <a:endParaRPr lang="ru-RU"/>
        </a:p>
      </dgm:t>
    </dgm:pt>
    <dgm:pt modelId="{A2463A9F-669F-4079-B0AD-06CE07871238}" type="sibTrans" cxnId="{92525E73-841C-4627-BAEC-8E17A6E75BD6}">
      <dgm:prSet/>
      <dgm:spPr/>
      <dgm:t>
        <a:bodyPr/>
        <a:lstStyle/>
        <a:p>
          <a:endParaRPr lang="ru-RU"/>
        </a:p>
      </dgm:t>
    </dgm:pt>
    <dgm:pt modelId="{11EB5294-0AD0-420B-A171-84FF4CF01014}" type="pres">
      <dgm:prSet presAssocID="{F93FF6D5-A747-4B15-AF3D-0777382B2D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4D74EA-6508-42B5-902A-E217211DC820}" type="pres">
      <dgm:prSet presAssocID="{17BFFFD9-4614-4784-9E35-E4DC2045D7D8}" presName="node" presStyleLbl="node1" presStyleIdx="0" presStyleCnt="1" custScaleX="47249" custScaleY="43498" custLinFactNeighborX="-22876" custLinFactNeighborY="-20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25E73-841C-4627-BAEC-8E17A6E75BD6}" srcId="{F93FF6D5-A747-4B15-AF3D-0777382B2D74}" destId="{17BFFFD9-4614-4784-9E35-E4DC2045D7D8}" srcOrd="0" destOrd="0" parTransId="{9B1E968F-7C0D-4FEC-BD6E-52D96D8DAA2D}" sibTransId="{A2463A9F-669F-4079-B0AD-06CE07871238}"/>
    <dgm:cxn modelId="{D12F8B3F-5FBB-4DFF-BC1E-6489A5FE6BF5}" type="presOf" srcId="{F93FF6D5-A747-4B15-AF3D-0777382B2D74}" destId="{11EB5294-0AD0-420B-A171-84FF4CF01014}" srcOrd="0" destOrd="0" presId="urn:microsoft.com/office/officeart/2005/8/layout/default"/>
    <dgm:cxn modelId="{F70A5B91-117A-4110-99E9-D143D3895DC1}" type="presOf" srcId="{17BFFFD9-4614-4784-9E35-E4DC2045D7D8}" destId="{8A4D74EA-6508-42B5-902A-E217211DC820}" srcOrd="0" destOrd="0" presId="urn:microsoft.com/office/officeart/2005/8/layout/default"/>
    <dgm:cxn modelId="{0142AD39-8947-4519-9FE3-C42B9D4D893F}" type="presParOf" srcId="{11EB5294-0AD0-420B-A171-84FF4CF01014}" destId="{8A4D74EA-6508-42B5-902A-E217211DC8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3046E-28E9-4C24-BCDF-AC9935D1D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433D7B-AF1F-42EA-94A4-94A010A817F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 dirty="0"/>
        </a:p>
      </dgm:t>
    </dgm:pt>
    <dgm:pt modelId="{9F53C34F-D5FA-4AC3-94D8-D78E371BF413}" type="parTrans" cxnId="{DC2AFBB5-1169-42C7-9616-CF012F4B9721}">
      <dgm:prSet/>
      <dgm:spPr/>
      <dgm:t>
        <a:bodyPr/>
        <a:lstStyle/>
        <a:p>
          <a:endParaRPr lang="ru-RU"/>
        </a:p>
      </dgm:t>
    </dgm:pt>
    <dgm:pt modelId="{94EAB2EE-1778-4C54-91CD-70B158AC3957}" type="sibTrans" cxnId="{DC2AFBB5-1169-42C7-9616-CF012F4B9721}">
      <dgm:prSet/>
      <dgm:spPr/>
      <dgm:t>
        <a:bodyPr/>
        <a:lstStyle/>
        <a:p>
          <a:endParaRPr lang="ru-RU"/>
        </a:p>
      </dgm:t>
    </dgm:pt>
    <dgm:pt modelId="{1BFEDB26-B4DF-4C8B-8DEB-F5942297BDA9}" type="pres">
      <dgm:prSet presAssocID="{BDF3046E-28E9-4C24-BCDF-AC9935D1D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7EB13-3CC0-47F3-8349-CCFC95366BE1}" type="pres">
      <dgm:prSet presAssocID="{76433D7B-AF1F-42EA-94A4-94A010A817F3}" presName="node" presStyleLbl="node1" presStyleIdx="0" presStyleCnt="1" custScaleX="49719" custScaleY="47510" custLinFactNeighborX="-25860" custLinFactNeighborY="36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FF12F6-775A-4AE9-9A39-7565E29FB140}" type="presOf" srcId="{BDF3046E-28E9-4C24-BCDF-AC9935D1D786}" destId="{1BFEDB26-B4DF-4C8B-8DEB-F5942297BDA9}" srcOrd="0" destOrd="0" presId="urn:microsoft.com/office/officeart/2005/8/layout/default"/>
    <dgm:cxn modelId="{33796BF1-B027-4570-9093-E2CAFC90C095}" type="presOf" srcId="{76433D7B-AF1F-42EA-94A4-94A010A817F3}" destId="{DD07EB13-3CC0-47F3-8349-CCFC95366BE1}" srcOrd="0" destOrd="0" presId="urn:microsoft.com/office/officeart/2005/8/layout/default"/>
    <dgm:cxn modelId="{DC2AFBB5-1169-42C7-9616-CF012F4B9721}" srcId="{BDF3046E-28E9-4C24-BCDF-AC9935D1D786}" destId="{76433D7B-AF1F-42EA-94A4-94A010A817F3}" srcOrd="0" destOrd="0" parTransId="{9F53C34F-D5FA-4AC3-94D8-D78E371BF413}" sibTransId="{94EAB2EE-1778-4C54-91CD-70B158AC3957}"/>
    <dgm:cxn modelId="{C38B8706-68BB-42FA-B8A2-147A6B5F1C9F}" type="presParOf" srcId="{1BFEDB26-B4DF-4C8B-8DEB-F5942297BDA9}" destId="{DD07EB13-3CC0-47F3-8349-CCFC95366BE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2FC94-BA38-46BB-B371-7099008610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2023-2E58-4C3B-9B57-93463B72B02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D9E90CD8-EA8A-4122-BC51-7B8806DA1065}" type="parTrans" cxnId="{F2CE803A-C1B3-48B7-9D21-A9DA0552B5F3}">
      <dgm:prSet/>
      <dgm:spPr/>
      <dgm:t>
        <a:bodyPr/>
        <a:lstStyle/>
        <a:p>
          <a:endParaRPr lang="ru-RU"/>
        </a:p>
      </dgm:t>
    </dgm:pt>
    <dgm:pt modelId="{4B9E31A8-C109-43BE-9AFB-B1031A16AE80}" type="sibTrans" cxnId="{F2CE803A-C1B3-48B7-9D21-A9DA0552B5F3}">
      <dgm:prSet/>
      <dgm:spPr/>
      <dgm:t>
        <a:bodyPr/>
        <a:lstStyle/>
        <a:p>
          <a:endParaRPr lang="ru-RU"/>
        </a:p>
      </dgm:t>
    </dgm:pt>
    <dgm:pt modelId="{1D96E252-FB94-469A-904C-D68D75C334CE}" type="pres">
      <dgm:prSet presAssocID="{8952FC94-BA38-46BB-B371-7099008610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ADE9BE-96AC-46C2-A33E-CF2EAD1C6366}" type="pres">
      <dgm:prSet presAssocID="{999A2023-2E58-4C3B-9B57-93463B72B021}" presName="node" presStyleLbl="node1" presStyleIdx="0" presStyleCnt="1" custScaleX="53998" custScaleY="49015" custLinFactNeighborX="-24207" custLinFactNeighborY="-1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345EC-08CF-45AB-8130-9F6F86B06389}" type="presOf" srcId="{999A2023-2E58-4C3B-9B57-93463B72B021}" destId="{16ADE9BE-96AC-46C2-A33E-CF2EAD1C6366}" srcOrd="0" destOrd="0" presId="urn:microsoft.com/office/officeart/2005/8/layout/default"/>
    <dgm:cxn modelId="{E472D800-BACE-446A-A944-589F68DB3321}" type="presOf" srcId="{8952FC94-BA38-46BB-B371-70990086105F}" destId="{1D96E252-FB94-469A-904C-D68D75C334CE}" srcOrd="0" destOrd="0" presId="urn:microsoft.com/office/officeart/2005/8/layout/default"/>
    <dgm:cxn modelId="{F2CE803A-C1B3-48B7-9D21-A9DA0552B5F3}" srcId="{8952FC94-BA38-46BB-B371-70990086105F}" destId="{999A2023-2E58-4C3B-9B57-93463B72B021}" srcOrd="0" destOrd="0" parTransId="{D9E90CD8-EA8A-4122-BC51-7B8806DA1065}" sibTransId="{4B9E31A8-C109-43BE-9AFB-B1031A16AE80}"/>
    <dgm:cxn modelId="{3DF19DE2-9A06-4088-9963-B6770FBEC0FF}" type="presParOf" srcId="{1D96E252-FB94-469A-904C-D68D75C334CE}" destId="{16ADE9BE-96AC-46C2-A33E-CF2EAD1C636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6090A-885F-4DC7-9432-06214946F6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765DA-4C7E-49F8-9F65-7C225C814DE3}">
      <dgm:prSet phldrT="[Текст]" custT="1"/>
      <dgm:spPr/>
      <dgm:t>
        <a:bodyPr/>
        <a:lstStyle/>
        <a:p>
          <a:r>
            <a:rPr lang="en-US" sz="1000" b="0" i="0" dirty="0" err="1" smtClean="0"/>
            <a:t>Khirurgiia</a:t>
          </a:r>
          <a:r>
            <a:rPr lang="en-US" sz="1000" b="0" i="0" dirty="0" smtClean="0"/>
            <a:t> (</a:t>
          </a:r>
          <a:r>
            <a:rPr lang="en-US" sz="1000" b="0" i="0" dirty="0" err="1" smtClean="0"/>
            <a:t>Mosk</a:t>
          </a:r>
          <a:r>
            <a:rPr lang="en-US" sz="1000" b="0" i="0" dirty="0" smtClean="0"/>
            <a:t>)</a:t>
          </a:r>
          <a:endParaRPr lang="ru-RU" sz="1000" dirty="0"/>
        </a:p>
      </dgm:t>
    </dgm:pt>
    <dgm:pt modelId="{6C126AAF-73C3-4BD9-B062-DE3F6FF1373C}" type="parTrans" cxnId="{81C941E4-D86D-4B9E-B440-B1ECD7D5AB0C}">
      <dgm:prSet/>
      <dgm:spPr/>
      <dgm:t>
        <a:bodyPr/>
        <a:lstStyle/>
        <a:p>
          <a:endParaRPr lang="ru-RU"/>
        </a:p>
      </dgm:t>
    </dgm:pt>
    <dgm:pt modelId="{66DF4921-A5FB-4E8A-9439-A384F7D02F4D}" type="sibTrans" cxnId="{81C941E4-D86D-4B9E-B440-B1ECD7D5AB0C}">
      <dgm:prSet/>
      <dgm:spPr/>
      <dgm:t>
        <a:bodyPr/>
        <a:lstStyle/>
        <a:p>
          <a:endParaRPr lang="ru-RU"/>
        </a:p>
      </dgm:t>
    </dgm:pt>
    <dgm:pt modelId="{C7BBCFB7-1368-4D95-9854-E2B8EA5455CF}">
      <dgm:prSet phldrT="[Текст]"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22AA11D6-CBFB-4897-BFC8-A700D6FED14C}" type="parTrans" cxnId="{AF12D364-7FB8-4255-B810-D45186C1C39A}">
      <dgm:prSet/>
      <dgm:spPr/>
      <dgm:t>
        <a:bodyPr/>
        <a:lstStyle/>
        <a:p>
          <a:endParaRPr lang="ru-RU"/>
        </a:p>
      </dgm:t>
    </dgm:pt>
    <dgm:pt modelId="{13D3C458-D9B6-440D-B66B-1FB3328F88D5}" type="sibTrans" cxnId="{AF12D364-7FB8-4255-B810-D45186C1C39A}">
      <dgm:prSet/>
      <dgm:spPr/>
      <dgm:t>
        <a:bodyPr/>
        <a:lstStyle/>
        <a:p>
          <a:endParaRPr lang="ru-RU"/>
        </a:p>
      </dgm:t>
    </dgm:pt>
    <dgm:pt modelId="{762ED195-361C-4DA0-A139-1126F4E93E23}">
      <dgm:prSet phldrT="[Текст]" custT="1"/>
      <dgm:spPr/>
      <dgm:t>
        <a:bodyPr/>
        <a:lstStyle/>
        <a:p>
          <a:r>
            <a:rPr lang="en-US" sz="1000" b="0" i="0" dirty="0" err="1" smtClean="0"/>
            <a:t>Vestnik</a:t>
          </a:r>
          <a:r>
            <a:rPr lang="en-US" sz="1000" b="0" i="0" dirty="0" smtClean="0"/>
            <a:t> </a:t>
          </a:r>
          <a:r>
            <a:rPr lang="en-US" sz="1000" b="0" i="0" dirty="0" err="1" smtClean="0"/>
            <a:t>Khirurgii</a:t>
          </a:r>
          <a:r>
            <a:rPr lang="en-US" sz="1000" b="0" i="0" dirty="0" smtClean="0"/>
            <a:t> </a:t>
          </a:r>
          <a:r>
            <a:rPr lang="en-US" sz="1000" b="0" i="0" dirty="0" err="1" smtClean="0"/>
            <a:t>Imeni</a:t>
          </a:r>
          <a:r>
            <a:rPr lang="en-US" sz="1000" b="0" i="0" dirty="0" smtClean="0"/>
            <a:t> I. I. </a:t>
          </a:r>
          <a:r>
            <a:rPr lang="en-US" sz="1000" b="0" i="0" dirty="0" err="1" smtClean="0"/>
            <a:t>Grekova</a:t>
          </a:r>
          <a:endParaRPr lang="ru-RU" sz="1000" dirty="0"/>
        </a:p>
      </dgm:t>
    </dgm:pt>
    <dgm:pt modelId="{E1F30EBF-D24C-4787-9AA3-444A3F42B1F4}" type="parTrans" cxnId="{B429D9D9-1435-4BD0-9EC4-316018CBB149}">
      <dgm:prSet/>
      <dgm:spPr/>
      <dgm:t>
        <a:bodyPr/>
        <a:lstStyle/>
        <a:p>
          <a:endParaRPr lang="ru-RU"/>
        </a:p>
      </dgm:t>
    </dgm:pt>
    <dgm:pt modelId="{0126AA75-3713-444B-B3C9-234E01BB25A4}" type="sibTrans" cxnId="{B429D9D9-1435-4BD0-9EC4-316018CBB149}">
      <dgm:prSet/>
      <dgm:spPr/>
      <dgm:t>
        <a:bodyPr/>
        <a:lstStyle/>
        <a:p>
          <a:endParaRPr lang="ru-RU"/>
        </a:p>
      </dgm:t>
    </dgm:pt>
    <dgm:pt modelId="{4C29F57F-D67E-4401-94C9-7884C7FD17F9}">
      <dgm:prSet phldrT="[Текст]"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/>
        </a:p>
      </dgm:t>
    </dgm:pt>
    <dgm:pt modelId="{14DEEB87-857E-4964-A7E8-314E8CE57197}" type="parTrans" cxnId="{358DFAB7-C9CC-4E3E-811D-EB2B10EA3316}">
      <dgm:prSet/>
      <dgm:spPr/>
      <dgm:t>
        <a:bodyPr/>
        <a:lstStyle/>
        <a:p>
          <a:endParaRPr lang="ru-RU"/>
        </a:p>
      </dgm:t>
    </dgm:pt>
    <dgm:pt modelId="{57535DDA-F9F7-4CB8-829D-ECD71CC05E27}" type="sibTrans" cxnId="{358DFAB7-C9CC-4E3E-811D-EB2B10EA3316}">
      <dgm:prSet/>
      <dgm:spPr/>
      <dgm:t>
        <a:bodyPr/>
        <a:lstStyle/>
        <a:p>
          <a:endParaRPr lang="ru-RU"/>
        </a:p>
      </dgm:t>
    </dgm:pt>
    <dgm:pt modelId="{23EA3286-082C-4592-8457-0360C37A95FD}">
      <dgm:prSet phldrT="[Текст]" custT="1"/>
      <dgm:spPr/>
      <dgm:t>
        <a:bodyPr/>
        <a:lstStyle/>
        <a:p>
          <a:r>
            <a:rPr lang="en-US" sz="1000" b="0" i="0" dirty="0" err="1" smtClean="0"/>
            <a:t>Hepato</a:t>
          </a:r>
          <a:r>
            <a:rPr lang="en-US" sz="1000" b="0" i="0" dirty="0" smtClean="0"/>
            <a:t>-Gastroenterology</a:t>
          </a:r>
          <a:endParaRPr lang="ru-RU" sz="1000" dirty="0"/>
        </a:p>
      </dgm:t>
    </dgm:pt>
    <dgm:pt modelId="{F60CB8C7-A9C7-4318-808B-0C24D5D82B27}" type="parTrans" cxnId="{A532F5CD-49F8-4E6D-B9B8-F0A2550A8B3A}">
      <dgm:prSet/>
      <dgm:spPr/>
      <dgm:t>
        <a:bodyPr/>
        <a:lstStyle/>
        <a:p>
          <a:endParaRPr lang="ru-RU"/>
        </a:p>
      </dgm:t>
    </dgm:pt>
    <dgm:pt modelId="{ABBDDDFC-7DC0-4771-8FF1-0B499E197F24}" type="sibTrans" cxnId="{A532F5CD-49F8-4E6D-B9B8-F0A2550A8B3A}">
      <dgm:prSet/>
      <dgm:spPr/>
      <dgm:t>
        <a:bodyPr/>
        <a:lstStyle/>
        <a:p>
          <a:endParaRPr lang="ru-RU"/>
        </a:p>
      </dgm:t>
    </dgm:pt>
    <dgm:pt modelId="{1A9C4C41-FED1-40CE-9BCD-6CE61B14BC12}">
      <dgm:prSet phldrT="[Текст]"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/>
        </a:p>
      </dgm:t>
    </dgm:pt>
    <dgm:pt modelId="{C0D19ADA-400F-4E72-8D4B-21378AD80B32}" type="parTrans" cxnId="{D916ADA7-EEA2-4120-815C-7568CA62C6B1}">
      <dgm:prSet/>
      <dgm:spPr/>
      <dgm:t>
        <a:bodyPr/>
        <a:lstStyle/>
        <a:p>
          <a:endParaRPr lang="ru-RU"/>
        </a:p>
      </dgm:t>
    </dgm:pt>
    <dgm:pt modelId="{C9CC250E-3278-4614-A9D7-FFD3D14B93FD}" type="sibTrans" cxnId="{D916ADA7-EEA2-4120-815C-7568CA62C6B1}">
      <dgm:prSet/>
      <dgm:spPr/>
      <dgm:t>
        <a:bodyPr/>
        <a:lstStyle/>
        <a:p>
          <a:endParaRPr lang="ru-RU"/>
        </a:p>
      </dgm:t>
    </dgm:pt>
    <dgm:pt modelId="{E7A0C8B3-B745-408A-A355-1419C51553F0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Published by: Media </a:t>
          </a:r>
          <a:r>
            <a:rPr lang="en-US" sz="1000" b="0" i="0" dirty="0" err="1" smtClean="0">
              <a:solidFill>
                <a:schemeClr val="tx1"/>
              </a:solidFill>
            </a:rPr>
            <a:t>Sphera</a:t>
          </a:r>
          <a:endParaRPr lang="en-US" sz="1000" b="0" i="0" dirty="0">
            <a:solidFill>
              <a:schemeClr val="tx1"/>
            </a:solidFill>
          </a:endParaRPr>
        </a:p>
      </dgm:t>
    </dgm:pt>
    <dgm:pt modelId="{9E841D4C-604F-4F3B-B990-62520BCEC0EB}" type="parTrans" cxnId="{90F29504-EB86-4A43-A589-EF65434E95F1}">
      <dgm:prSet/>
      <dgm:spPr/>
      <dgm:t>
        <a:bodyPr/>
        <a:lstStyle/>
        <a:p>
          <a:endParaRPr lang="ru-RU"/>
        </a:p>
      </dgm:t>
    </dgm:pt>
    <dgm:pt modelId="{77B38D30-7A87-4315-B66B-D4956DCB8100}" type="sibTrans" cxnId="{90F29504-EB86-4A43-A589-EF65434E95F1}">
      <dgm:prSet/>
      <dgm:spPr/>
      <dgm:t>
        <a:bodyPr/>
        <a:lstStyle/>
        <a:p>
          <a:endParaRPr lang="ru-RU"/>
        </a:p>
      </dgm:t>
    </dgm:pt>
    <dgm:pt modelId="{77036FD3-CB06-4849-BBE3-AFEA610EA31B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Publisher Location: </a:t>
          </a:r>
          <a:r>
            <a:rPr lang="en-US" sz="1000" b="0" i="0" dirty="0" err="1" smtClean="0">
              <a:solidFill>
                <a:schemeClr val="tx1"/>
              </a:solidFill>
            </a:rPr>
            <a:t>Moskva</a:t>
          </a:r>
          <a:r>
            <a:rPr lang="en-US" sz="1000" b="0" i="0" dirty="0" smtClean="0">
              <a:solidFill>
                <a:schemeClr val="tx1"/>
              </a:solidFill>
            </a:rPr>
            <a:t>, Russian Federation</a:t>
          </a:r>
          <a:endParaRPr lang="en-US" sz="1000" b="0" i="0" dirty="0">
            <a:solidFill>
              <a:schemeClr val="tx1"/>
            </a:solidFill>
          </a:endParaRPr>
        </a:p>
      </dgm:t>
    </dgm:pt>
    <dgm:pt modelId="{4079FDAD-4999-4BFE-9187-11349DB46FE5}" type="parTrans" cxnId="{02DAEFA0-3233-4EEB-B74E-3EEEEB91B61F}">
      <dgm:prSet/>
      <dgm:spPr/>
      <dgm:t>
        <a:bodyPr/>
        <a:lstStyle/>
        <a:p>
          <a:endParaRPr lang="ru-RU"/>
        </a:p>
      </dgm:t>
    </dgm:pt>
    <dgm:pt modelId="{77345FA0-3836-4485-93DD-8245BAA86D95}" type="sibTrans" cxnId="{02DAEFA0-3233-4EEB-B74E-3EEEEB91B61F}">
      <dgm:prSet/>
      <dgm:spPr/>
      <dgm:t>
        <a:bodyPr/>
        <a:lstStyle/>
        <a:p>
          <a:endParaRPr lang="ru-RU"/>
        </a:p>
      </dgm:t>
    </dgm:pt>
    <dgm:pt modelId="{50E5303F-23AA-41A0-834A-9F0568702ADF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Publication Date Range: 1937 --</a:t>
          </a:r>
          <a:endParaRPr lang="en-US" sz="1000" b="0" i="0" dirty="0">
            <a:solidFill>
              <a:schemeClr val="tx1"/>
            </a:solidFill>
          </a:endParaRPr>
        </a:p>
      </dgm:t>
    </dgm:pt>
    <dgm:pt modelId="{4FD9F3A2-C013-4AC8-BCEB-883CBB54A4F5}" type="parTrans" cxnId="{F53E39A8-8501-4779-A90C-E862A3B0D925}">
      <dgm:prSet/>
      <dgm:spPr/>
      <dgm:t>
        <a:bodyPr/>
        <a:lstStyle/>
        <a:p>
          <a:endParaRPr lang="ru-RU"/>
        </a:p>
      </dgm:t>
    </dgm:pt>
    <dgm:pt modelId="{8702347F-1D34-47D1-9F1C-E43F72361945}" type="sibTrans" cxnId="{F53E39A8-8501-4779-A90C-E862A3B0D925}">
      <dgm:prSet/>
      <dgm:spPr/>
      <dgm:t>
        <a:bodyPr/>
        <a:lstStyle/>
        <a:p>
          <a:endParaRPr lang="ru-RU"/>
        </a:p>
      </dgm:t>
    </dgm:pt>
    <dgm:pt modelId="{DCFF99E3-9A4F-495B-9305-5B1EAD721B0A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Number of articles from this journal that are included in the </a:t>
          </a:r>
          <a:r>
            <a:rPr lang="en-US" sz="1000" b="0" i="0" dirty="0" err="1" smtClean="0">
              <a:solidFill>
                <a:schemeClr val="tx1"/>
              </a:solidFill>
            </a:rPr>
            <a:t>SafetyLit</a:t>
          </a:r>
          <a:r>
            <a:rPr lang="en-US" sz="1000" b="0" i="0" dirty="0" smtClean="0">
              <a:solidFill>
                <a:schemeClr val="tx1"/>
              </a:solidFill>
            </a:rPr>
            <a:t> database: 90 (</a:t>
          </a:r>
          <a:r>
            <a:rPr lang="en-US" sz="1000" b="0" i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Download CSV</a:t>
          </a:r>
          <a:r>
            <a:rPr lang="en-US" sz="1000" b="0" i="0" dirty="0" smtClean="0">
              <a:solidFill>
                <a:schemeClr val="tx1"/>
              </a:solidFill>
            </a:rPr>
            <a:t>)</a:t>
          </a:r>
          <a:endParaRPr lang="en-US" sz="1000" b="0" i="0" dirty="0">
            <a:solidFill>
              <a:schemeClr val="tx1"/>
            </a:solidFill>
          </a:endParaRPr>
        </a:p>
      </dgm:t>
    </dgm:pt>
    <dgm:pt modelId="{671EAA41-653E-4454-96C0-3994E13BB888}" type="parTrans" cxnId="{BE654ACC-860F-453B-9C63-D6BC2DA8E0B2}">
      <dgm:prSet/>
      <dgm:spPr/>
      <dgm:t>
        <a:bodyPr/>
        <a:lstStyle/>
        <a:p>
          <a:endParaRPr lang="ru-RU"/>
        </a:p>
      </dgm:t>
    </dgm:pt>
    <dgm:pt modelId="{74EAEA6C-B5C3-4F16-AF2D-3B627BA51AF3}" type="sibTrans" cxnId="{BE654ACC-860F-453B-9C63-D6BC2DA8E0B2}">
      <dgm:prSet/>
      <dgm:spPr/>
      <dgm:t>
        <a:bodyPr/>
        <a:lstStyle/>
        <a:p>
          <a:endParaRPr lang="ru-RU"/>
        </a:p>
      </dgm:t>
    </dgm:pt>
    <dgm:pt modelId="{49F938C0-9822-4F70-9D59-F1330412904B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err="1" smtClean="0">
              <a:solidFill>
                <a:schemeClr val="tx1"/>
              </a:solidFill>
            </a:rPr>
            <a:t>pISSN</a:t>
          </a:r>
          <a:r>
            <a:rPr lang="en-US" sz="1000" b="0" i="0" dirty="0" smtClean="0">
              <a:solidFill>
                <a:schemeClr val="tx1"/>
              </a:solidFill>
            </a:rPr>
            <a:t> = 0023-1207 </a:t>
          </a:r>
          <a:br>
            <a:rPr lang="en-US" sz="1000" b="0" i="0" dirty="0" smtClean="0">
              <a:solidFill>
                <a:schemeClr val="tx1"/>
              </a:solidFill>
            </a:rPr>
          </a:br>
          <a:r>
            <a:rPr lang="en-US" sz="1000" b="0" i="0" dirty="0" smtClean="0">
              <a:solidFill>
                <a:schemeClr val="tx1"/>
              </a:solidFill>
            </a:rPr>
            <a:t>LCCN = </a:t>
          </a:r>
          <a:r>
            <a:rPr lang="en-US" sz="1000" b="0" i="0" dirty="0" err="1" smtClean="0">
              <a:solidFill>
                <a:schemeClr val="tx1"/>
              </a:solidFill>
            </a:rPr>
            <a:t>sn</a:t>
          </a:r>
          <a:r>
            <a:rPr lang="en-US" sz="1000" b="0" i="0" dirty="0" smtClean="0">
              <a:solidFill>
                <a:schemeClr val="tx1"/>
              </a:solidFill>
            </a:rPr>
            <a:t> 83-5292 | USNLM = 0412765 | CODEN = KHIRAE | OCLC = 01755139</a:t>
          </a:r>
          <a:endParaRPr lang="en-US" sz="1000" b="0" i="0" dirty="0">
            <a:solidFill>
              <a:schemeClr val="tx1"/>
            </a:solidFill>
          </a:endParaRPr>
        </a:p>
      </dgm:t>
    </dgm:pt>
    <dgm:pt modelId="{05A2943A-3FEF-4764-BF80-415463EC9433}" type="parTrans" cxnId="{FB105C3B-5625-4D3F-A043-CB5DB3599599}">
      <dgm:prSet/>
      <dgm:spPr/>
      <dgm:t>
        <a:bodyPr/>
        <a:lstStyle/>
        <a:p>
          <a:endParaRPr lang="ru-RU"/>
        </a:p>
      </dgm:t>
    </dgm:pt>
    <dgm:pt modelId="{54F18A38-5B60-46F0-B064-F767201A4C7B}" type="sibTrans" cxnId="{FB105C3B-5625-4D3F-A043-CB5DB3599599}">
      <dgm:prSet/>
      <dgm:spPr/>
      <dgm:t>
        <a:bodyPr/>
        <a:lstStyle/>
        <a:p>
          <a:endParaRPr lang="ru-RU"/>
        </a:p>
      </dgm:t>
    </dgm:pt>
    <dgm:pt modelId="{BDB59599-BC16-428D-AF1B-17666849B312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Find a library that holds this journal: </a:t>
          </a:r>
          <a:r>
            <a:rPr lang="en-US" sz="1000" b="0" i="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http://worldcat.org/issn/00231207</a:t>
          </a:r>
          <a:endParaRPr lang="en-US" sz="1000" b="0" i="0" dirty="0">
            <a:solidFill>
              <a:schemeClr val="tx1"/>
            </a:solidFill>
          </a:endParaRPr>
        </a:p>
      </dgm:t>
    </dgm:pt>
    <dgm:pt modelId="{3C2F855F-43F6-4A1B-8AB9-6E8E8D79799D}" type="parTrans" cxnId="{8B6DDAD2-9EB0-4ACF-8B5C-33C68EB21447}">
      <dgm:prSet/>
      <dgm:spPr/>
      <dgm:t>
        <a:bodyPr/>
        <a:lstStyle/>
        <a:p>
          <a:endParaRPr lang="ru-RU"/>
        </a:p>
      </dgm:t>
    </dgm:pt>
    <dgm:pt modelId="{C5A125B5-532A-4C70-9CD9-21F8B1667441}" type="sibTrans" cxnId="{8B6DDAD2-9EB0-4ACF-8B5C-33C68EB21447}">
      <dgm:prSet/>
      <dgm:spPr/>
      <dgm:t>
        <a:bodyPr/>
        <a:lstStyle/>
        <a:p>
          <a:endParaRPr lang="ru-RU"/>
        </a:p>
      </dgm:t>
    </dgm:pt>
    <dgm:pt modelId="{5DED66A8-B91C-4EFB-A748-EC5028C9A9D5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Journal Language(s): Russian, English</a:t>
          </a:r>
          <a:endParaRPr lang="en-US" sz="1000" b="0" i="0" dirty="0">
            <a:solidFill>
              <a:schemeClr val="tx1"/>
            </a:solidFill>
          </a:endParaRPr>
        </a:p>
      </dgm:t>
    </dgm:pt>
    <dgm:pt modelId="{99F162B0-24FD-4778-8564-1FA59DDB1514}" type="parTrans" cxnId="{A3B4A472-0CC2-4DFC-84D8-FDD82474C023}">
      <dgm:prSet/>
      <dgm:spPr/>
      <dgm:t>
        <a:bodyPr/>
        <a:lstStyle/>
        <a:p>
          <a:endParaRPr lang="ru-RU"/>
        </a:p>
      </dgm:t>
    </dgm:pt>
    <dgm:pt modelId="{865794F5-F212-4287-BD70-60A5D77113DD}" type="sibTrans" cxnId="{A3B4A472-0CC2-4DFC-84D8-FDD82474C023}">
      <dgm:prSet/>
      <dgm:spPr/>
      <dgm:t>
        <a:bodyPr/>
        <a:lstStyle/>
        <a:p>
          <a:endParaRPr lang="ru-RU"/>
        </a:p>
      </dgm:t>
    </dgm:pt>
    <dgm:pt modelId="{A3EA082E-4B2C-4B67-861A-424ABA3479BF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Title preceded by: </a:t>
          </a:r>
          <a:r>
            <a:rPr lang="en-US" sz="1000" b="0" i="0" dirty="0" err="1" smtClean="0">
              <a:solidFill>
                <a:schemeClr val="tx1"/>
              </a:solidFill>
            </a:rPr>
            <a:t>Sovetskaia</a:t>
          </a:r>
          <a:r>
            <a:rPr lang="en-US" sz="1000" b="0" i="0" dirty="0" smtClean="0">
              <a:solidFill>
                <a:schemeClr val="tx1"/>
              </a:solidFill>
            </a:rPr>
            <a:t> </a:t>
          </a:r>
          <a:r>
            <a:rPr lang="en-US" sz="1000" b="0" i="0" dirty="0" err="1" smtClean="0">
              <a:solidFill>
                <a:schemeClr val="tx1"/>
              </a:solidFill>
            </a:rPr>
            <a:t>Khirurgiia</a:t>
          </a:r>
          <a:r>
            <a:rPr lang="en-US" sz="1000" b="0" i="0" dirty="0" smtClean="0">
              <a:solidFill>
                <a:schemeClr val="tx1"/>
              </a:solidFill>
            </a:rPr>
            <a:t> [ISSN 0302-6027]</a:t>
          </a:r>
          <a:endParaRPr lang="en-US" sz="1000" b="0" i="0" dirty="0">
            <a:solidFill>
              <a:schemeClr val="tx1"/>
            </a:solidFill>
          </a:endParaRPr>
        </a:p>
      </dgm:t>
    </dgm:pt>
    <dgm:pt modelId="{A7272412-D15E-459C-B7B5-308ECB636579}" type="parTrans" cxnId="{F9BAF961-5E57-4047-990F-7D7088C5F560}">
      <dgm:prSet/>
      <dgm:spPr/>
      <dgm:t>
        <a:bodyPr/>
        <a:lstStyle/>
        <a:p>
          <a:endParaRPr lang="ru-RU"/>
        </a:p>
      </dgm:t>
    </dgm:pt>
    <dgm:pt modelId="{B9176FB6-D4E1-4334-B227-9BF9B34C0410}" type="sibTrans" cxnId="{F9BAF961-5E57-4047-990F-7D7088C5F560}">
      <dgm:prSet/>
      <dgm:spPr/>
      <dgm:t>
        <a:bodyPr/>
        <a:lstStyle/>
        <a:p>
          <a:endParaRPr lang="ru-RU"/>
        </a:p>
      </dgm:t>
    </dgm:pt>
    <dgm:pt modelId="{91C54D73-C15C-44A5-B3CE-77F651B0925E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Published by: </a:t>
          </a:r>
          <a:r>
            <a:rPr lang="en-US" sz="1000" b="0" i="0" dirty="0" err="1" smtClean="0"/>
            <a:t>Izdatelstvo</a:t>
          </a:r>
          <a:r>
            <a:rPr lang="en-US" sz="1000" b="0" i="0" dirty="0" smtClean="0"/>
            <a:t> </a:t>
          </a:r>
          <a:r>
            <a:rPr lang="en-US" sz="1000" b="0" i="0" dirty="0" err="1" smtClean="0"/>
            <a:t>Meditsina</a:t>
          </a:r>
          <a:endParaRPr lang="en-US" sz="1000" b="0" i="0" dirty="0"/>
        </a:p>
      </dgm:t>
    </dgm:pt>
    <dgm:pt modelId="{DC0E5BD1-C551-48B3-995E-0D6CDF96205C}" type="parTrans" cxnId="{3E2FEAA0-63FC-48CF-AD2B-0A759C024F6B}">
      <dgm:prSet/>
      <dgm:spPr/>
      <dgm:t>
        <a:bodyPr/>
        <a:lstStyle/>
        <a:p>
          <a:endParaRPr lang="ru-RU"/>
        </a:p>
      </dgm:t>
    </dgm:pt>
    <dgm:pt modelId="{6800FAE8-7BA7-4313-87BA-F0EA99F181B4}" type="sibTrans" cxnId="{3E2FEAA0-63FC-48CF-AD2B-0A759C024F6B}">
      <dgm:prSet/>
      <dgm:spPr/>
      <dgm:t>
        <a:bodyPr/>
        <a:lstStyle/>
        <a:p>
          <a:endParaRPr lang="ru-RU"/>
        </a:p>
      </dgm:t>
    </dgm:pt>
    <dgm:pt modelId="{B6579D99-EE59-4619-B754-8E3E8A08B3DD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Publisher Location: St. </a:t>
          </a:r>
          <a:r>
            <a:rPr lang="en-US" sz="1000" b="0" i="0" dirty="0" err="1" smtClean="0"/>
            <a:t>Peterburg</a:t>
          </a:r>
          <a:r>
            <a:rPr lang="en-US" sz="1000" b="0" i="0" dirty="0" smtClean="0"/>
            <a:t>, FL, Russian Federation</a:t>
          </a:r>
          <a:endParaRPr lang="en-US" sz="1000" b="0" i="0" dirty="0"/>
        </a:p>
      </dgm:t>
    </dgm:pt>
    <dgm:pt modelId="{CDE2F1F2-7B60-4273-B9B6-5F7DE6832605}" type="parTrans" cxnId="{ADEE2502-ABCF-4494-91D9-D06CA1DE3534}">
      <dgm:prSet/>
      <dgm:spPr/>
      <dgm:t>
        <a:bodyPr/>
        <a:lstStyle/>
        <a:p>
          <a:endParaRPr lang="ru-RU"/>
        </a:p>
      </dgm:t>
    </dgm:pt>
    <dgm:pt modelId="{E1C5ADF5-4F32-410C-8FEE-732F81D5A791}" type="sibTrans" cxnId="{ADEE2502-ABCF-4494-91D9-D06CA1DE3534}">
      <dgm:prSet/>
      <dgm:spPr/>
      <dgm:t>
        <a:bodyPr/>
        <a:lstStyle/>
        <a:p>
          <a:endParaRPr lang="ru-RU"/>
        </a:p>
      </dgm:t>
    </dgm:pt>
    <dgm:pt modelId="{BCFBB596-F85A-4F19-927E-B4576A4D707A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Journal Website: Unavailable</a:t>
          </a:r>
          <a:endParaRPr lang="en-US" sz="1000" b="0" i="0" dirty="0"/>
        </a:p>
      </dgm:t>
    </dgm:pt>
    <dgm:pt modelId="{A15F8FF8-C8F4-4133-B43C-51F5DE2B0A93}" type="parTrans" cxnId="{A37470D4-7F3B-46C1-8503-0DF78F823497}">
      <dgm:prSet/>
      <dgm:spPr/>
      <dgm:t>
        <a:bodyPr/>
        <a:lstStyle/>
        <a:p>
          <a:endParaRPr lang="ru-RU"/>
        </a:p>
      </dgm:t>
    </dgm:pt>
    <dgm:pt modelId="{D737263C-19BE-4AAF-90C0-19FEDC702EF5}" type="sibTrans" cxnId="{A37470D4-7F3B-46C1-8503-0DF78F823497}">
      <dgm:prSet/>
      <dgm:spPr/>
      <dgm:t>
        <a:bodyPr/>
        <a:lstStyle/>
        <a:p>
          <a:endParaRPr lang="ru-RU"/>
        </a:p>
      </dgm:t>
    </dgm:pt>
    <dgm:pt modelId="{6E4C2D1C-ECAA-4D81-92CD-7046387A526E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Range of citations in the </a:t>
          </a:r>
          <a:r>
            <a:rPr lang="en-US" sz="1000" b="0" i="0" dirty="0" err="1" smtClean="0"/>
            <a:t>SafetyLit</a:t>
          </a:r>
          <a:r>
            <a:rPr lang="en-US" sz="1000" b="0" i="0" dirty="0" smtClean="0"/>
            <a:t> database: 1952; 72(4) -- 2012; 171(2)</a:t>
          </a:r>
          <a:endParaRPr lang="en-US" sz="1000" b="0" i="0" dirty="0"/>
        </a:p>
      </dgm:t>
    </dgm:pt>
    <dgm:pt modelId="{6FAB92C5-695A-4752-AA11-733160087030}" type="parTrans" cxnId="{6EB33BF9-DC23-494A-97D2-A378D49A7D28}">
      <dgm:prSet/>
      <dgm:spPr/>
      <dgm:t>
        <a:bodyPr/>
        <a:lstStyle/>
        <a:p>
          <a:endParaRPr lang="ru-RU"/>
        </a:p>
      </dgm:t>
    </dgm:pt>
    <dgm:pt modelId="{47002C57-E1E9-4CFB-95D8-835B7212BA2E}" type="sibTrans" cxnId="{6EB33BF9-DC23-494A-97D2-A378D49A7D28}">
      <dgm:prSet/>
      <dgm:spPr/>
      <dgm:t>
        <a:bodyPr/>
        <a:lstStyle/>
        <a:p>
          <a:endParaRPr lang="ru-RU"/>
        </a:p>
      </dgm:t>
    </dgm:pt>
    <dgm:pt modelId="{DCCFECEA-3911-40DA-B942-A44088DAB7B4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Publication Date Range: 1935 --</a:t>
          </a:r>
          <a:endParaRPr lang="en-US" sz="1000" b="0" i="0" dirty="0"/>
        </a:p>
      </dgm:t>
    </dgm:pt>
    <dgm:pt modelId="{B308EC81-CDA2-41BB-895C-31670447EB66}" type="parTrans" cxnId="{1B8778A4-069A-4C51-B9E9-5EDB70270F0B}">
      <dgm:prSet/>
      <dgm:spPr/>
      <dgm:t>
        <a:bodyPr/>
        <a:lstStyle/>
        <a:p>
          <a:endParaRPr lang="ru-RU"/>
        </a:p>
      </dgm:t>
    </dgm:pt>
    <dgm:pt modelId="{0CEF63D8-C5C3-484B-B85D-BD5BC8EEBA44}" type="sibTrans" cxnId="{1B8778A4-069A-4C51-B9E9-5EDB70270F0B}">
      <dgm:prSet/>
      <dgm:spPr/>
      <dgm:t>
        <a:bodyPr/>
        <a:lstStyle/>
        <a:p>
          <a:endParaRPr lang="ru-RU"/>
        </a:p>
      </dgm:t>
    </dgm:pt>
    <dgm:pt modelId="{9126948B-F1DC-40FA-AABB-5E8C4B5749FB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Number of articles from this journal that are included in the </a:t>
          </a:r>
          <a:r>
            <a:rPr lang="en-US" sz="1000" b="0" i="0" dirty="0" err="1" smtClean="0"/>
            <a:t>SafetyLit</a:t>
          </a:r>
          <a:r>
            <a:rPr lang="en-US" sz="1000" b="0" i="0" dirty="0" smtClean="0"/>
            <a:t> database: 156 (</a:t>
          </a:r>
          <a:r>
            <a:rPr lang="en-US" sz="1000" b="0" i="0" dirty="0" smtClean="0">
              <a:hlinkClick xmlns:r="http://schemas.openxmlformats.org/officeDocument/2006/relationships" r:id="rId3"/>
            </a:rPr>
            <a:t>Download CSV</a:t>
          </a:r>
          <a:r>
            <a:rPr lang="en-US" sz="1000" b="0" i="0" dirty="0" smtClean="0"/>
            <a:t>)</a:t>
          </a:r>
          <a:endParaRPr lang="en-US" sz="1000" b="0" i="0" dirty="0"/>
        </a:p>
      </dgm:t>
    </dgm:pt>
    <dgm:pt modelId="{0D8B0AB3-FA87-43AD-B102-A4BC4057FE0F}" type="parTrans" cxnId="{D77700F9-C9BC-471E-9FF9-03A170432533}">
      <dgm:prSet/>
      <dgm:spPr/>
      <dgm:t>
        <a:bodyPr/>
        <a:lstStyle/>
        <a:p>
          <a:endParaRPr lang="ru-RU"/>
        </a:p>
      </dgm:t>
    </dgm:pt>
    <dgm:pt modelId="{BFA048B2-C9CD-4408-893B-8E9B69B271CE}" type="sibTrans" cxnId="{D77700F9-C9BC-471E-9FF9-03A170432533}">
      <dgm:prSet/>
      <dgm:spPr/>
      <dgm:t>
        <a:bodyPr/>
        <a:lstStyle/>
        <a:p>
          <a:endParaRPr lang="ru-RU"/>
        </a:p>
      </dgm:t>
    </dgm:pt>
    <dgm:pt modelId="{3080380B-5F27-4ECB-AAB6-6EC7564423D2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err="1" smtClean="0"/>
            <a:t>pISSN</a:t>
          </a:r>
          <a:r>
            <a:rPr lang="en-US" sz="1000" b="0" i="0" dirty="0" smtClean="0"/>
            <a:t> = 0042-4625 </a:t>
          </a:r>
          <a:br>
            <a:rPr lang="en-US" sz="1000" b="0" i="0" dirty="0" smtClean="0"/>
          </a:br>
          <a:r>
            <a:rPr lang="en-US" sz="1000" b="0" i="0" dirty="0" smtClean="0"/>
            <a:t>USNLM = 0411377 | CODEN = VKHGAG | OCLC = 05178494</a:t>
          </a:r>
          <a:endParaRPr lang="en-US" sz="1000" b="0" i="0" dirty="0"/>
        </a:p>
      </dgm:t>
    </dgm:pt>
    <dgm:pt modelId="{A2D69F0A-4F9C-408C-8B50-97EA40D7A786}" type="parTrans" cxnId="{9C24A131-E141-4231-9C7A-3F63E9E56C30}">
      <dgm:prSet/>
      <dgm:spPr/>
      <dgm:t>
        <a:bodyPr/>
        <a:lstStyle/>
        <a:p>
          <a:endParaRPr lang="ru-RU"/>
        </a:p>
      </dgm:t>
    </dgm:pt>
    <dgm:pt modelId="{04F23AB1-F7BA-4C79-89F7-BAB29E76C931}" type="sibTrans" cxnId="{9C24A131-E141-4231-9C7A-3F63E9E56C30}">
      <dgm:prSet/>
      <dgm:spPr/>
      <dgm:t>
        <a:bodyPr/>
        <a:lstStyle/>
        <a:p>
          <a:endParaRPr lang="ru-RU"/>
        </a:p>
      </dgm:t>
    </dgm:pt>
    <dgm:pt modelId="{6018F161-C952-4B15-8905-3921B04C2C11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Find a library that holds this journal: </a:t>
          </a:r>
          <a:r>
            <a:rPr lang="en-US" sz="1000" b="0" i="0" dirty="0" smtClean="0">
              <a:hlinkClick xmlns:r="http://schemas.openxmlformats.org/officeDocument/2006/relationships" r:id="rId4"/>
            </a:rPr>
            <a:t>http://worldcat.org/issn/00424625</a:t>
          </a:r>
          <a:endParaRPr lang="en-US" sz="1000" b="0" i="0" dirty="0"/>
        </a:p>
      </dgm:t>
    </dgm:pt>
    <dgm:pt modelId="{A30C157D-B764-4A45-8746-5C9C8B89EDA0}" type="parTrans" cxnId="{FA57D9B5-B5B1-456A-8371-8117B60C839B}">
      <dgm:prSet/>
      <dgm:spPr/>
      <dgm:t>
        <a:bodyPr/>
        <a:lstStyle/>
        <a:p>
          <a:endParaRPr lang="ru-RU"/>
        </a:p>
      </dgm:t>
    </dgm:pt>
    <dgm:pt modelId="{B3DED0EF-BE09-4834-9DE8-A0854B23C65B}" type="sibTrans" cxnId="{FA57D9B5-B5B1-456A-8371-8117B60C839B}">
      <dgm:prSet/>
      <dgm:spPr/>
      <dgm:t>
        <a:bodyPr/>
        <a:lstStyle/>
        <a:p>
          <a:endParaRPr lang="ru-RU"/>
        </a:p>
      </dgm:t>
    </dgm:pt>
    <dgm:pt modelId="{CE76825C-B623-4F45-B0DA-AE818A1FD890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Journal Language(s): Russian, summaries in English</a:t>
          </a:r>
          <a:endParaRPr lang="en-US" sz="1000" b="0" i="0" dirty="0"/>
        </a:p>
      </dgm:t>
    </dgm:pt>
    <dgm:pt modelId="{D1175D18-33D5-4D01-B777-2C51C90F5A5A}" type="parTrans" cxnId="{0E404EBE-C4A2-4307-A434-D6D944181E2E}">
      <dgm:prSet/>
      <dgm:spPr/>
      <dgm:t>
        <a:bodyPr/>
        <a:lstStyle/>
        <a:p>
          <a:endParaRPr lang="ru-RU"/>
        </a:p>
      </dgm:t>
    </dgm:pt>
    <dgm:pt modelId="{3B25D614-72C1-4D08-8B3B-7B2338F7831C}" type="sibTrans" cxnId="{0E404EBE-C4A2-4307-A434-D6D944181E2E}">
      <dgm:prSet/>
      <dgm:spPr/>
      <dgm:t>
        <a:bodyPr/>
        <a:lstStyle/>
        <a:p>
          <a:endParaRPr lang="ru-RU"/>
        </a:p>
      </dgm:t>
    </dgm:pt>
    <dgm:pt modelId="{14FFD942-B971-4A58-BC57-FEBB2ABE2E14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Not Available Online</a:t>
          </a:r>
          <a:endParaRPr lang="en-US" sz="1000" b="0" i="0" dirty="0"/>
        </a:p>
      </dgm:t>
    </dgm:pt>
    <dgm:pt modelId="{E91EA4E5-3DB7-4675-B977-9D1B237C8EAD}" type="parTrans" cxnId="{A6ECC9EE-44EF-402F-B675-BF3F5F910DA6}">
      <dgm:prSet/>
      <dgm:spPr/>
      <dgm:t>
        <a:bodyPr/>
        <a:lstStyle/>
        <a:p>
          <a:endParaRPr lang="ru-RU"/>
        </a:p>
      </dgm:t>
    </dgm:pt>
    <dgm:pt modelId="{93648CE5-5F3F-4CBD-8E0E-4FDEBB64B964}" type="sibTrans" cxnId="{A6ECC9EE-44EF-402F-B675-BF3F5F910DA6}">
      <dgm:prSet/>
      <dgm:spPr/>
      <dgm:t>
        <a:bodyPr/>
        <a:lstStyle/>
        <a:p>
          <a:endParaRPr lang="ru-RU"/>
        </a:p>
      </dgm:t>
    </dgm:pt>
    <dgm:pt modelId="{00BAF8E7-EC9D-4B59-BB7D-0C3C326F8646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Published by: Georg </a:t>
          </a:r>
          <a:r>
            <a:rPr lang="en-US" sz="1000" b="0" i="0" dirty="0" err="1" smtClean="0"/>
            <a:t>Thieme</a:t>
          </a:r>
          <a:r>
            <a:rPr lang="en-US" sz="1000" b="0" i="0" dirty="0" smtClean="0"/>
            <a:t> </a:t>
          </a:r>
          <a:r>
            <a:rPr lang="en-US" sz="1000" b="0" i="0" dirty="0" err="1" smtClean="0"/>
            <a:t>Verlag</a:t>
          </a:r>
          <a:endParaRPr lang="en-US" sz="1000" b="0" i="0" dirty="0"/>
        </a:p>
      </dgm:t>
    </dgm:pt>
    <dgm:pt modelId="{182494CE-8DAF-40CD-AD10-D94EB1B2C9B9}" type="parTrans" cxnId="{8837B124-E03D-43C7-BB16-68D4B7016410}">
      <dgm:prSet/>
      <dgm:spPr/>
      <dgm:t>
        <a:bodyPr/>
        <a:lstStyle/>
        <a:p>
          <a:endParaRPr lang="ru-RU"/>
        </a:p>
      </dgm:t>
    </dgm:pt>
    <dgm:pt modelId="{2C624F21-65B0-4367-B80A-17489B3F3A7C}" type="sibTrans" cxnId="{8837B124-E03D-43C7-BB16-68D4B7016410}">
      <dgm:prSet/>
      <dgm:spPr/>
      <dgm:t>
        <a:bodyPr/>
        <a:lstStyle/>
        <a:p>
          <a:endParaRPr lang="ru-RU"/>
        </a:p>
      </dgm:t>
    </dgm:pt>
    <dgm:pt modelId="{4D0DAAEF-BF93-43A7-A47C-A8C7D51DFC90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Publisher Location: Stuttgart, Germany</a:t>
          </a:r>
          <a:endParaRPr lang="en-US" sz="1000" b="0" i="0" dirty="0"/>
        </a:p>
      </dgm:t>
    </dgm:pt>
    <dgm:pt modelId="{EC10DE4B-F98F-4681-834B-B168F4C9A480}" type="parTrans" cxnId="{CEEE867A-07D2-4362-9C3D-723CB761D033}">
      <dgm:prSet/>
      <dgm:spPr/>
      <dgm:t>
        <a:bodyPr/>
        <a:lstStyle/>
        <a:p>
          <a:endParaRPr lang="ru-RU"/>
        </a:p>
      </dgm:t>
    </dgm:pt>
    <dgm:pt modelId="{55FFC623-EE61-4443-9230-262EA912A224}" type="sibTrans" cxnId="{CEEE867A-07D2-4362-9C3D-723CB761D033}">
      <dgm:prSet/>
      <dgm:spPr/>
      <dgm:t>
        <a:bodyPr/>
        <a:lstStyle/>
        <a:p>
          <a:endParaRPr lang="ru-RU"/>
        </a:p>
      </dgm:t>
    </dgm:pt>
    <dgm:pt modelId="{EADF4A45-215D-43F5-BF1A-359CC182D6E5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Journal Website:</a:t>
          </a:r>
          <a:br>
            <a:rPr lang="en-US" sz="1000" b="0" i="0" dirty="0" smtClean="0"/>
          </a:br>
          <a:r>
            <a:rPr lang="en-US" sz="1000" b="0" i="0" dirty="0" smtClean="0">
              <a:hlinkClick xmlns:r="http://schemas.openxmlformats.org/officeDocument/2006/relationships" r:id="rId5"/>
            </a:rPr>
            <a:t>http://www.thieme.com/SID2401932074211/journals/pubid2146007395.html</a:t>
          </a:r>
          <a:endParaRPr lang="en-US" sz="1000" b="0" i="0" dirty="0"/>
        </a:p>
      </dgm:t>
    </dgm:pt>
    <dgm:pt modelId="{EDDD5EB1-AE65-475D-9320-03201750D498}" type="parTrans" cxnId="{B2952DBD-A9B0-48F1-AD00-57DC0E04D86F}">
      <dgm:prSet/>
      <dgm:spPr/>
      <dgm:t>
        <a:bodyPr/>
        <a:lstStyle/>
        <a:p>
          <a:endParaRPr lang="ru-RU"/>
        </a:p>
      </dgm:t>
    </dgm:pt>
    <dgm:pt modelId="{0B966A1E-DC72-4CD7-B05E-852B7B663B02}" type="sibTrans" cxnId="{B2952DBD-A9B0-48F1-AD00-57DC0E04D86F}">
      <dgm:prSet/>
      <dgm:spPr/>
      <dgm:t>
        <a:bodyPr/>
        <a:lstStyle/>
        <a:p>
          <a:endParaRPr lang="ru-RU"/>
        </a:p>
      </dgm:t>
    </dgm:pt>
    <dgm:pt modelId="{AC0589DB-E707-4811-837E-CA5CC1620CA5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Range of citations in the </a:t>
          </a:r>
          <a:r>
            <a:rPr lang="en-US" sz="1000" b="0" i="0" dirty="0" err="1" smtClean="0"/>
            <a:t>SafetyLit</a:t>
          </a:r>
          <a:r>
            <a:rPr lang="en-US" sz="1000" b="0" i="0" dirty="0" smtClean="0"/>
            <a:t> database: 1998; 45(23) -- 2009; 56(89)</a:t>
          </a:r>
          <a:endParaRPr lang="en-US" sz="1000" b="0" i="0" dirty="0"/>
        </a:p>
      </dgm:t>
    </dgm:pt>
    <dgm:pt modelId="{404F5B86-0A45-4A52-AC29-019FDEC3CE3B}" type="parTrans" cxnId="{30A8739E-A968-4841-B67D-F9B24EB1785B}">
      <dgm:prSet/>
      <dgm:spPr/>
      <dgm:t>
        <a:bodyPr/>
        <a:lstStyle/>
        <a:p>
          <a:endParaRPr lang="ru-RU"/>
        </a:p>
      </dgm:t>
    </dgm:pt>
    <dgm:pt modelId="{503975E5-C1AE-4324-BF64-B4116DB55BFB}" type="sibTrans" cxnId="{30A8739E-A968-4841-B67D-F9B24EB1785B}">
      <dgm:prSet/>
      <dgm:spPr/>
      <dgm:t>
        <a:bodyPr/>
        <a:lstStyle/>
        <a:p>
          <a:endParaRPr lang="ru-RU"/>
        </a:p>
      </dgm:t>
    </dgm:pt>
    <dgm:pt modelId="{ED3901BA-249F-4B15-B7E0-0E26CF30F75A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Publication Date Range: 1980 --</a:t>
          </a:r>
          <a:endParaRPr lang="en-US" sz="1000" b="0" i="0" dirty="0"/>
        </a:p>
      </dgm:t>
    </dgm:pt>
    <dgm:pt modelId="{61330B8D-F981-4452-9493-0A7849125ADE}" type="parTrans" cxnId="{39A15988-13D5-4BF3-82B8-FB1866FEE9B3}">
      <dgm:prSet/>
      <dgm:spPr/>
      <dgm:t>
        <a:bodyPr/>
        <a:lstStyle/>
        <a:p>
          <a:endParaRPr lang="ru-RU"/>
        </a:p>
      </dgm:t>
    </dgm:pt>
    <dgm:pt modelId="{B2C75531-8C66-4314-842F-2C55B49F5854}" type="sibTrans" cxnId="{39A15988-13D5-4BF3-82B8-FB1866FEE9B3}">
      <dgm:prSet/>
      <dgm:spPr/>
      <dgm:t>
        <a:bodyPr/>
        <a:lstStyle/>
        <a:p>
          <a:endParaRPr lang="ru-RU"/>
        </a:p>
      </dgm:t>
    </dgm:pt>
    <dgm:pt modelId="{043D3F59-232F-42AE-8F7C-B57659CAAF65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Number of articles from this journal that are included in the </a:t>
          </a:r>
          <a:r>
            <a:rPr lang="en-US" sz="1000" b="0" i="0" dirty="0" err="1" smtClean="0"/>
            <a:t>SafetyLit</a:t>
          </a:r>
          <a:r>
            <a:rPr lang="en-US" sz="1000" b="0" i="0" dirty="0" smtClean="0"/>
            <a:t> database: 4 (</a:t>
          </a:r>
          <a:r>
            <a:rPr lang="en-US" sz="1000" b="0" i="0" dirty="0" smtClean="0">
              <a:hlinkClick xmlns:r="http://schemas.openxmlformats.org/officeDocument/2006/relationships" r:id="rId6"/>
            </a:rPr>
            <a:t>Download CSV</a:t>
          </a:r>
          <a:r>
            <a:rPr lang="en-US" sz="1000" b="0" i="0" dirty="0" smtClean="0"/>
            <a:t>)</a:t>
          </a:r>
          <a:endParaRPr lang="en-US" sz="1000" b="0" i="0" dirty="0"/>
        </a:p>
      </dgm:t>
    </dgm:pt>
    <dgm:pt modelId="{E8529223-ED67-4BCA-9791-A357C67996F1}" type="parTrans" cxnId="{4C34BFA1-C939-4AF1-BC33-EE9195FF98A8}">
      <dgm:prSet/>
      <dgm:spPr/>
      <dgm:t>
        <a:bodyPr/>
        <a:lstStyle/>
        <a:p>
          <a:endParaRPr lang="ru-RU"/>
        </a:p>
      </dgm:t>
    </dgm:pt>
    <dgm:pt modelId="{C22C4570-8E05-4FFD-AA6E-84BD0104FC9B}" type="sibTrans" cxnId="{4C34BFA1-C939-4AF1-BC33-EE9195FF98A8}">
      <dgm:prSet/>
      <dgm:spPr/>
      <dgm:t>
        <a:bodyPr/>
        <a:lstStyle/>
        <a:p>
          <a:endParaRPr lang="ru-RU"/>
        </a:p>
      </dgm:t>
    </dgm:pt>
    <dgm:pt modelId="{EB6DC4C3-72E9-406C-B108-03E4ABC52AB9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err="1" smtClean="0"/>
            <a:t>pISSN</a:t>
          </a:r>
          <a:r>
            <a:rPr lang="en-US" sz="1000" b="0" i="0" dirty="0" smtClean="0"/>
            <a:t> = 0172-6390 </a:t>
          </a:r>
          <a:br>
            <a:rPr lang="en-US" sz="1000" b="0" i="0" dirty="0" smtClean="0"/>
          </a:br>
          <a:r>
            <a:rPr lang="en-US" sz="1000" b="0" i="0" dirty="0" smtClean="0"/>
            <a:t>USNLM = 8007849 | CODEN = HEGAD4 | OCLC = 06298177 | CONSER = </a:t>
          </a:r>
          <a:r>
            <a:rPr lang="en-US" sz="1000" b="0" i="0" dirty="0" err="1" smtClean="0"/>
            <a:t>sn</a:t>
          </a:r>
          <a:r>
            <a:rPr lang="en-US" sz="1000" b="0" i="0" dirty="0" smtClean="0"/>
            <a:t> 80013926</a:t>
          </a:r>
          <a:endParaRPr lang="en-US" sz="1000" b="0" i="0" dirty="0"/>
        </a:p>
      </dgm:t>
    </dgm:pt>
    <dgm:pt modelId="{41284582-5A52-4AE7-98C6-04D07347CFA2}" type="parTrans" cxnId="{D18E39F8-4871-430D-9C86-50C8EF298920}">
      <dgm:prSet/>
      <dgm:spPr/>
      <dgm:t>
        <a:bodyPr/>
        <a:lstStyle/>
        <a:p>
          <a:endParaRPr lang="ru-RU"/>
        </a:p>
      </dgm:t>
    </dgm:pt>
    <dgm:pt modelId="{8928A596-BE29-46F9-B25B-C253211788F5}" type="sibTrans" cxnId="{D18E39F8-4871-430D-9C86-50C8EF298920}">
      <dgm:prSet/>
      <dgm:spPr/>
      <dgm:t>
        <a:bodyPr/>
        <a:lstStyle/>
        <a:p>
          <a:endParaRPr lang="ru-RU"/>
        </a:p>
      </dgm:t>
    </dgm:pt>
    <dgm:pt modelId="{CF1CEE15-08D3-476B-9C2F-908411A2A90F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Find a library that holds this journal: </a:t>
          </a:r>
          <a:r>
            <a:rPr lang="en-US" sz="1000" b="0" i="0" dirty="0" smtClean="0">
              <a:hlinkClick xmlns:r="http://schemas.openxmlformats.org/officeDocument/2006/relationships" r:id="rId7"/>
            </a:rPr>
            <a:t>http://worldcat.org/issn/01726390</a:t>
          </a:r>
          <a:endParaRPr lang="en-US" sz="1000" b="0" i="0" dirty="0"/>
        </a:p>
      </dgm:t>
    </dgm:pt>
    <dgm:pt modelId="{DBBBE7E4-1655-4E5B-BA41-D3AE1C3E6790}" type="parTrans" cxnId="{64B5625D-E176-4381-B757-162D51106A31}">
      <dgm:prSet/>
      <dgm:spPr/>
      <dgm:t>
        <a:bodyPr/>
        <a:lstStyle/>
        <a:p>
          <a:endParaRPr lang="ru-RU"/>
        </a:p>
      </dgm:t>
    </dgm:pt>
    <dgm:pt modelId="{E64E7395-0302-47E5-93E8-128540C76A8C}" type="sibTrans" cxnId="{64B5625D-E176-4381-B757-162D51106A31}">
      <dgm:prSet/>
      <dgm:spPr/>
      <dgm:t>
        <a:bodyPr/>
        <a:lstStyle/>
        <a:p>
          <a:endParaRPr lang="ru-RU"/>
        </a:p>
      </dgm:t>
    </dgm:pt>
    <dgm:pt modelId="{019AB073-FA3A-479E-90FC-DED04D2B9BF2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Journal Language(s): English</a:t>
          </a:r>
          <a:endParaRPr lang="en-US" sz="1000" b="0" i="0" dirty="0"/>
        </a:p>
      </dgm:t>
    </dgm:pt>
    <dgm:pt modelId="{A0F3238B-A6B2-4428-9C1D-C2BE80684E2F}" type="parTrans" cxnId="{52356B34-C903-40AC-ABB8-3AA7D91DC326}">
      <dgm:prSet/>
      <dgm:spPr/>
      <dgm:t>
        <a:bodyPr/>
        <a:lstStyle/>
        <a:p>
          <a:endParaRPr lang="ru-RU"/>
        </a:p>
      </dgm:t>
    </dgm:pt>
    <dgm:pt modelId="{6093F366-9213-42F0-800C-B93F241C377F}" type="sibTrans" cxnId="{52356B34-C903-40AC-ABB8-3AA7D91DC326}">
      <dgm:prSet/>
      <dgm:spPr/>
      <dgm:t>
        <a:bodyPr/>
        <a:lstStyle/>
        <a:p>
          <a:endParaRPr lang="ru-RU"/>
        </a:p>
      </dgm:t>
    </dgm:pt>
    <dgm:pt modelId="{03A02852-7731-443F-9CE2-9A5D499A0742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/>
            <a:t>Title continued by: </a:t>
          </a:r>
          <a:r>
            <a:rPr lang="en-US" sz="1000" b="0" i="0" dirty="0" err="1" smtClean="0"/>
            <a:t>Acta</a:t>
          </a:r>
          <a:r>
            <a:rPr lang="en-US" sz="1000" b="0" i="0" dirty="0" smtClean="0"/>
            <a:t> </a:t>
          </a:r>
          <a:r>
            <a:rPr lang="en-US" sz="1000" b="0" i="0" dirty="0" err="1" smtClean="0"/>
            <a:t>hepato-gastroenterologica</a:t>
          </a:r>
          <a:endParaRPr lang="en-US" sz="1000" b="0" i="0" dirty="0"/>
        </a:p>
      </dgm:t>
    </dgm:pt>
    <dgm:pt modelId="{68C3E959-B295-44AC-98CD-00C8885CBBCF}" type="parTrans" cxnId="{CAB43FAF-8C5D-4650-817D-ABC58411DAC7}">
      <dgm:prSet/>
      <dgm:spPr/>
      <dgm:t>
        <a:bodyPr/>
        <a:lstStyle/>
        <a:p>
          <a:endParaRPr lang="ru-RU"/>
        </a:p>
      </dgm:t>
    </dgm:pt>
    <dgm:pt modelId="{0A0D3038-6B8E-4DC0-BB4B-907477FA6B35}" type="sibTrans" cxnId="{CAB43FAF-8C5D-4650-817D-ABC58411DAC7}">
      <dgm:prSet/>
      <dgm:spPr/>
      <dgm:t>
        <a:bodyPr/>
        <a:lstStyle/>
        <a:p>
          <a:endParaRPr lang="ru-RU"/>
        </a:p>
      </dgm:t>
    </dgm:pt>
    <dgm:pt modelId="{B1F77206-0A41-4B54-8178-211727744D86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 sz="1000" b="0" i="0" dirty="0"/>
        </a:p>
      </dgm:t>
    </dgm:pt>
    <dgm:pt modelId="{030BE2CE-0F14-402B-928E-D7A4DD852600}" type="parTrans" cxnId="{1E6CC62C-10E9-487E-BC10-A40B4CB8C602}">
      <dgm:prSet/>
      <dgm:spPr/>
      <dgm:t>
        <a:bodyPr/>
        <a:lstStyle/>
        <a:p>
          <a:endParaRPr lang="ru-RU"/>
        </a:p>
      </dgm:t>
    </dgm:pt>
    <dgm:pt modelId="{AAAF514B-ACDA-48E1-955E-4031001AEC81}" type="sibTrans" cxnId="{1E6CC62C-10E9-487E-BC10-A40B4CB8C602}">
      <dgm:prSet/>
      <dgm:spPr/>
      <dgm:t>
        <a:bodyPr/>
        <a:lstStyle/>
        <a:p>
          <a:endParaRPr lang="ru-RU"/>
        </a:p>
      </dgm:t>
    </dgm:pt>
    <dgm:pt modelId="{D74B5E0D-F054-41B7-AD99-1CF35BD720C0}">
      <dgm:prSet phldrT="[Текст]" custT="1"/>
      <dgm:spPr/>
      <dgm:t>
        <a:bodyPr/>
        <a:lstStyle/>
        <a:p>
          <a:r>
            <a:rPr lang="en-US" sz="1000" b="0" i="0" dirty="0" smtClean="0"/>
            <a:t>American journal of gastroenterology</a:t>
          </a:r>
          <a:endParaRPr lang="ru-RU" sz="1000" dirty="0"/>
        </a:p>
      </dgm:t>
    </dgm:pt>
    <dgm:pt modelId="{5BD53A8C-1273-4B52-989C-D14DB5374CD6}" type="parTrans" cxnId="{4B14A332-E524-47FA-A59C-E04CB10DE46B}">
      <dgm:prSet/>
      <dgm:spPr/>
      <dgm:t>
        <a:bodyPr/>
        <a:lstStyle/>
        <a:p>
          <a:endParaRPr lang="ru-RU"/>
        </a:p>
      </dgm:t>
    </dgm:pt>
    <dgm:pt modelId="{952BFF86-9C69-46F8-9133-E17B0D65B94A}" type="sibTrans" cxnId="{4B14A332-E524-47FA-A59C-E04CB10DE46B}">
      <dgm:prSet/>
      <dgm:spPr/>
      <dgm:t>
        <a:bodyPr/>
        <a:lstStyle/>
        <a:p>
          <a:endParaRPr lang="ru-RU"/>
        </a:p>
      </dgm:t>
    </dgm:pt>
    <dgm:pt modelId="{BC15A6A7-AEBF-4AB1-89EC-B39C980B776A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/>
        </a:p>
      </dgm:t>
    </dgm:pt>
    <dgm:pt modelId="{601712D8-B3EC-4937-99D9-DC26D194CAB1}" type="parTrans" cxnId="{901FE7F6-8EC6-4713-A03F-1C34BBD91332}">
      <dgm:prSet/>
      <dgm:spPr/>
      <dgm:t>
        <a:bodyPr/>
        <a:lstStyle/>
        <a:p>
          <a:endParaRPr lang="ru-RU"/>
        </a:p>
      </dgm:t>
    </dgm:pt>
    <dgm:pt modelId="{D252491F-273C-4590-8728-BEF7A90B7A68}" type="sibTrans" cxnId="{901FE7F6-8EC6-4713-A03F-1C34BBD91332}">
      <dgm:prSet/>
      <dgm:spPr/>
      <dgm:t>
        <a:bodyPr/>
        <a:lstStyle/>
        <a:p>
          <a:endParaRPr lang="ru-RU"/>
        </a:p>
      </dgm:t>
    </dgm:pt>
    <dgm:pt modelId="{693B8A19-4FCA-44DB-9915-788A5A9E5634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Published by: Nature Publishing Group</a:t>
          </a:r>
          <a:endParaRPr lang="en-US" sz="1000" dirty="0"/>
        </a:p>
      </dgm:t>
    </dgm:pt>
    <dgm:pt modelId="{26FDA5E4-6223-48F9-B06F-090F06248994}" type="parTrans" cxnId="{B9F36001-4C03-46B4-BFF9-F69A798945B6}">
      <dgm:prSet/>
      <dgm:spPr/>
      <dgm:t>
        <a:bodyPr/>
        <a:lstStyle/>
        <a:p>
          <a:endParaRPr lang="ru-RU"/>
        </a:p>
      </dgm:t>
    </dgm:pt>
    <dgm:pt modelId="{8D3C257A-218E-41E6-9875-4589BB82F99C}" type="sibTrans" cxnId="{B9F36001-4C03-46B4-BFF9-F69A798945B6}">
      <dgm:prSet/>
      <dgm:spPr/>
      <dgm:t>
        <a:bodyPr/>
        <a:lstStyle/>
        <a:p>
          <a:endParaRPr lang="ru-RU"/>
        </a:p>
      </dgm:t>
    </dgm:pt>
    <dgm:pt modelId="{8357A8CE-5DB6-43C0-8D58-3A680A57D497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Publisher Location: London, England, UK</a:t>
          </a:r>
          <a:endParaRPr lang="en-US" sz="1000" dirty="0"/>
        </a:p>
      </dgm:t>
    </dgm:pt>
    <dgm:pt modelId="{655A4291-F7AC-407D-8484-98107FFD9C19}" type="parTrans" cxnId="{0E2068ED-0B1B-4FC6-A161-A148D6E62403}">
      <dgm:prSet/>
      <dgm:spPr/>
      <dgm:t>
        <a:bodyPr/>
        <a:lstStyle/>
        <a:p>
          <a:endParaRPr lang="ru-RU"/>
        </a:p>
      </dgm:t>
    </dgm:pt>
    <dgm:pt modelId="{A894146C-ABC3-4DA6-92CA-C36CBDDCF1AD}" type="sibTrans" cxnId="{0E2068ED-0B1B-4FC6-A161-A148D6E62403}">
      <dgm:prSet/>
      <dgm:spPr/>
      <dgm:t>
        <a:bodyPr/>
        <a:lstStyle/>
        <a:p>
          <a:endParaRPr lang="ru-RU"/>
        </a:p>
      </dgm:t>
    </dgm:pt>
    <dgm:pt modelId="{0491D805-8AF1-44C4-95F4-661E44F1BFC3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Journal Website:</a:t>
          </a:r>
          <a:br>
            <a:rPr lang="en-US" sz="1000" dirty="0" smtClean="0"/>
          </a:br>
          <a:r>
            <a:rPr lang="en-US" sz="1000" dirty="0" smtClean="0">
              <a:hlinkClick xmlns:r="http://schemas.openxmlformats.org/officeDocument/2006/relationships" r:id="rId8"/>
            </a:rPr>
            <a:t>http://www.nature.com/ajg/</a:t>
          </a:r>
          <a:endParaRPr lang="en-US" sz="1000" dirty="0"/>
        </a:p>
      </dgm:t>
    </dgm:pt>
    <dgm:pt modelId="{E0FAFCB2-2722-4CEE-8AA2-E8154ACE78C7}" type="parTrans" cxnId="{99DF5257-5D01-4A8C-8CFD-13C5FFFDE877}">
      <dgm:prSet/>
      <dgm:spPr/>
      <dgm:t>
        <a:bodyPr/>
        <a:lstStyle/>
        <a:p>
          <a:endParaRPr lang="ru-RU"/>
        </a:p>
      </dgm:t>
    </dgm:pt>
    <dgm:pt modelId="{C69E96C8-6544-424A-A461-1ED4A5FCC95B}" type="sibTrans" cxnId="{99DF5257-5D01-4A8C-8CFD-13C5FFFDE877}">
      <dgm:prSet/>
      <dgm:spPr/>
      <dgm:t>
        <a:bodyPr/>
        <a:lstStyle/>
        <a:p>
          <a:endParaRPr lang="ru-RU"/>
        </a:p>
      </dgm:t>
    </dgm:pt>
    <dgm:pt modelId="{FDF1CDBB-A833-47E8-A4CA-B023ECD6E2FE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Range of citations in the </a:t>
          </a:r>
          <a:r>
            <a:rPr lang="en-US" sz="1000" dirty="0" err="1" smtClean="0"/>
            <a:t>SafetyLit</a:t>
          </a:r>
          <a:r>
            <a:rPr lang="en-US" sz="1000" dirty="0" smtClean="0"/>
            <a:t> database: 1958; 29(2) -- 2012; 107(5)</a:t>
          </a:r>
          <a:endParaRPr lang="en-US" sz="1000" dirty="0"/>
        </a:p>
      </dgm:t>
    </dgm:pt>
    <dgm:pt modelId="{AEF1F12B-47EE-4D5C-8E42-C54A2C771236}" type="parTrans" cxnId="{234CB1B2-B14A-4070-BBE9-C31BC92F3A38}">
      <dgm:prSet/>
      <dgm:spPr/>
      <dgm:t>
        <a:bodyPr/>
        <a:lstStyle/>
        <a:p>
          <a:endParaRPr lang="ru-RU"/>
        </a:p>
      </dgm:t>
    </dgm:pt>
    <dgm:pt modelId="{3A5E1A17-9B93-446D-B99A-7BD7689E0B98}" type="sibTrans" cxnId="{234CB1B2-B14A-4070-BBE9-C31BC92F3A38}">
      <dgm:prSet/>
      <dgm:spPr/>
      <dgm:t>
        <a:bodyPr/>
        <a:lstStyle/>
        <a:p>
          <a:endParaRPr lang="ru-RU"/>
        </a:p>
      </dgm:t>
    </dgm:pt>
    <dgm:pt modelId="{5D290FDA-346F-47A9-9FDB-11ABC9FCAB05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Publication Date Range: 1954 --</a:t>
          </a:r>
          <a:endParaRPr lang="en-US" sz="1000" dirty="0"/>
        </a:p>
      </dgm:t>
    </dgm:pt>
    <dgm:pt modelId="{5BA8B441-A229-4A41-8782-264FACC0769F}" type="parTrans" cxnId="{2A2CADCA-D67C-412F-A96C-15CC5A85518B}">
      <dgm:prSet/>
      <dgm:spPr/>
      <dgm:t>
        <a:bodyPr/>
        <a:lstStyle/>
        <a:p>
          <a:endParaRPr lang="ru-RU"/>
        </a:p>
      </dgm:t>
    </dgm:pt>
    <dgm:pt modelId="{49B09A7C-38ED-4871-AA8E-D48B2693C06B}" type="sibTrans" cxnId="{2A2CADCA-D67C-412F-A96C-15CC5A85518B}">
      <dgm:prSet/>
      <dgm:spPr/>
      <dgm:t>
        <a:bodyPr/>
        <a:lstStyle/>
        <a:p>
          <a:endParaRPr lang="ru-RU"/>
        </a:p>
      </dgm:t>
    </dgm:pt>
    <dgm:pt modelId="{8C1C7028-B6C8-44FA-BF21-45A0EF4BE593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Number of articles from this journal that are included in the </a:t>
          </a:r>
          <a:r>
            <a:rPr lang="en-US" sz="1000" dirty="0" err="1" smtClean="0"/>
            <a:t>SafetyLit</a:t>
          </a:r>
          <a:r>
            <a:rPr lang="en-US" sz="1000" dirty="0" smtClean="0"/>
            <a:t> database: 38 (</a:t>
          </a:r>
          <a:r>
            <a:rPr lang="en-US" sz="1000" dirty="0" smtClean="0">
              <a:hlinkClick xmlns:r="http://schemas.openxmlformats.org/officeDocument/2006/relationships" r:id="rId9"/>
            </a:rPr>
            <a:t>Download CSV</a:t>
          </a:r>
          <a:r>
            <a:rPr lang="en-US" sz="1000" dirty="0" smtClean="0"/>
            <a:t>)</a:t>
          </a:r>
          <a:endParaRPr lang="en-US" sz="1000" dirty="0"/>
        </a:p>
      </dgm:t>
    </dgm:pt>
    <dgm:pt modelId="{95D01F9B-76E5-4B5E-A05E-A9A91E03395E}" type="parTrans" cxnId="{82566432-49C7-4AD8-AD1A-EDE0040CF3DD}">
      <dgm:prSet/>
      <dgm:spPr/>
      <dgm:t>
        <a:bodyPr/>
        <a:lstStyle/>
        <a:p>
          <a:endParaRPr lang="ru-RU"/>
        </a:p>
      </dgm:t>
    </dgm:pt>
    <dgm:pt modelId="{977DBFEB-D274-484D-B5F4-B05FCCEB5FD3}" type="sibTrans" cxnId="{82566432-49C7-4AD8-AD1A-EDE0040CF3DD}">
      <dgm:prSet/>
      <dgm:spPr/>
      <dgm:t>
        <a:bodyPr/>
        <a:lstStyle/>
        <a:p>
          <a:endParaRPr lang="ru-RU"/>
        </a:p>
      </dgm:t>
    </dgm:pt>
    <dgm:pt modelId="{1BA4346F-6AEC-4BFF-B611-16BAE0FC68E5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err="1" smtClean="0"/>
            <a:t>pISSN</a:t>
          </a:r>
          <a:r>
            <a:rPr lang="en-US" sz="1000" dirty="0" smtClean="0"/>
            <a:t> = 0002-9270 | </a:t>
          </a:r>
          <a:r>
            <a:rPr lang="en-US" sz="1000" dirty="0" err="1" smtClean="0"/>
            <a:t>eISSN</a:t>
          </a:r>
          <a:r>
            <a:rPr lang="en-US" sz="1000" dirty="0" smtClean="0"/>
            <a:t> = 1572-0241</a:t>
          </a:r>
          <a:endParaRPr lang="en-US" sz="1000" dirty="0"/>
        </a:p>
      </dgm:t>
    </dgm:pt>
    <dgm:pt modelId="{326F4390-8283-4E3B-A3D3-D6DE0A221485}" type="parTrans" cxnId="{63ECB6DB-89DB-4ACC-92DB-B96D986CC3F1}">
      <dgm:prSet/>
      <dgm:spPr/>
      <dgm:t>
        <a:bodyPr/>
        <a:lstStyle/>
        <a:p>
          <a:endParaRPr lang="ru-RU"/>
        </a:p>
      </dgm:t>
    </dgm:pt>
    <dgm:pt modelId="{585780CD-7EBE-4D50-BC80-3710952E8E06}" type="sibTrans" cxnId="{63ECB6DB-89DB-4ACC-92DB-B96D986CC3F1}">
      <dgm:prSet/>
      <dgm:spPr/>
      <dgm:t>
        <a:bodyPr/>
        <a:lstStyle/>
        <a:p>
          <a:endParaRPr lang="ru-RU"/>
        </a:p>
      </dgm:t>
    </dgm:pt>
    <dgm:pt modelId="{97F6E9BD-D25E-4649-816E-6FEE7A4A0272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Find a library that holds this journal: </a:t>
          </a:r>
          <a:r>
            <a:rPr lang="en-US" sz="1000" dirty="0" smtClean="0">
              <a:hlinkClick xmlns:r="http://schemas.openxmlformats.org/officeDocument/2006/relationships" r:id="rId10"/>
            </a:rPr>
            <a:t>http://worldcat.org/issn/00029270</a:t>
          </a:r>
          <a:endParaRPr lang="en-US" sz="1000" dirty="0"/>
        </a:p>
      </dgm:t>
    </dgm:pt>
    <dgm:pt modelId="{B01E015F-428E-4918-A4D4-D2605F89D525}" type="parTrans" cxnId="{5FF76835-D7D1-4811-9852-F66F83B66929}">
      <dgm:prSet/>
      <dgm:spPr/>
      <dgm:t>
        <a:bodyPr/>
        <a:lstStyle/>
        <a:p>
          <a:endParaRPr lang="ru-RU"/>
        </a:p>
      </dgm:t>
    </dgm:pt>
    <dgm:pt modelId="{4E55FF77-508C-43DD-AD49-FDE78F695016}" type="sibTrans" cxnId="{5FF76835-D7D1-4811-9852-F66F83B66929}">
      <dgm:prSet/>
      <dgm:spPr/>
      <dgm:t>
        <a:bodyPr/>
        <a:lstStyle/>
        <a:p>
          <a:endParaRPr lang="ru-RU"/>
        </a:p>
      </dgm:t>
    </dgm:pt>
    <dgm:pt modelId="{14427D66-BDA0-4DF5-B505-3669FA8021D8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Journal Language(s): English</a:t>
          </a:r>
          <a:endParaRPr lang="en-US" sz="1000" dirty="0"/>
        </a:p>
      </dgm:t>
    </dgm:pt>
    <dgm:pt modelId="{6948C2EE-407A-4CF0-9BA4-7F285BC631F0}" type="parTrans" cxnId="{B5ECC1F7-A043-41BF-B4CE-845F12EF9B8F}">
      <dgm:prSet/>
      <dgm:spPr/>
      <dgm:t>
        <a:bodyPr/>
        <a:lstStyle/>
        <a:p>
          <a:endParaRPr lang="ru-RU"/>
        </a:p>
      </dgm:t>
    </dgm:pt>
    <dgm:pt modelId="{3083FE61-6BB8-4E67-B3BB-1605D37F61B6}" type="sibTrans" cxnId="{B5ECC1F7-A043-41BF-B4CE-845F12EF9B8F}">
      <dgm:prSet/>
      <dgm:spPr/>
      <dgm:t>
        <a:bodyPr/>
        <a:lstStyle/>
        <a:p>
          <a:endParaRPr lang="ru-RU"/>
        </a:p>
      </dgm:t>
    </dgm:pt>
    <dgm:pt modelId="{6DB499F7-9EC6-4466-83E1-7E814573909E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/>
            <a:t>Title preceded by: Review of Gastroenterology [ISSN 0096-2929]</a:t>
          </a:r>
          <a:endParaRPr lang="en-US" sz="1000" dirty="0"/>
        </a:p>
      </dgm:t>
    </dgm:pt>
    <dgm:pt modelId="{032FA30C-5F37-4A7F-A93A-ECF098A4A5D7}" type="parTrans" cxnId="{BDB63600-49B7-494C-B388-B612143A481B}">
      <dgm:prSet/>
      <dgm:spPr/>
      <dgm:t>
        <a:bodyPr/>
        <a:lstStyle/>
        <a:p>
          <a:endParaRPr lang="ru-RU"/>
        </a:p>
      </dgm:t>
    </dgm:pt>
    <dgm:pt modelId="{F7CEFA8C-DAF7-4789-A762-145133C7D135}" type="sibTrans" cxnId="{BDB63600-49B7-494C-B388-B612143A481B}">
      <dgm:prSet/>
      <dgm:spPr/>
      <dgm:t>
        <a:bodyPr/>
        <a:lstStyle/>
        <a:p>
          <a:endParaRPr lang="ru-RU"/>
        </a:p>
      </dgm:t>
    </dgm:pt>
    <dgm:pt modelId="{3D95995D-A429-47E9-B657-940139EF335E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/>
        </a:p>
      </dgm:t>
    </dgm:pt>
    <dgm:pt modelId="{E3165D14-6159-42EF-9C80-2A37C059DB29}" type="parTrans" cxnId="{455D6182-D259-4488-ABC7-15FAB03071F9}">
      <dgm:prSet/>
      <dgm:spPr/>
      <dgm:t>
        <a:bodyPr/>
        <a:lstStyle/>
        <a:p>
          <a:endParaRPr lang="ru-RU"/>
        </a:p>
      </dgm:t>
    </dgm:pt>
    <dgm:pt modelId="{160A3CFC-7724-457F-A44F-A5A28E8EE9DC}" type="sibTrans" cxnId="{455D6182-D259-4488-ABC7-15FAB03071F9}">
      <dgm:prSet/>
      <dgm:spPr/>
      <dgm:t>
        <a:bodyPr/>
        <a:lstStyle/>
        <a:p>
          <a:endParaRPr lang="ru-RU"/>
        </a:p>
      </dgm:t>
    </dgm:pt>
    <dgm:pt modelId="{EBE77EB6-DBC4-4723-98E3-13FFF7111D2E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Range of citations in the </a:t>
          </a:r>
          <a:r>
            <a:rPr lang="en-US" sz="1000" b="0" i="0" dirty="0" err="1" smtClean="0">
              <a:solidFill>
                <a:schemeClr val="tx1"/>
              </a:solidFill>
            </a:rPr>
            <a:t>SafetyLit</a:t>
          </a:r>
          <a:r>
            <a:rPr lang="en-US" sz="1000" b="0" i="0" dirty="0" smtClean="0">
              <a:solidFill>
                <a:schemeClr val="tx1"/>
              </a:solidFill>
            </a:rPr>
            <a:t> database: 1945; (6) -- 2013; (4)</a:t>
          </a:r>
          <a:endParaRPr lang="en-US" sz="1000" b="0" i="0" dirty="0">
            <a:solidFill>
              <a:schemeClr val="tx1"/>
            </a:solidFill>
          </a:endParaRPr>
        </a:p>
      </dgm:t>
    </dgm:pt>
    <dgm:pt modelId="{FD2158D2-1C3B-4B6C-A0AF-A4797CE5F1EE}" type="sibTrans" cxnId="{619B29C2-FC31-4C6A-8168-162F13332C8F}">
      <dgm:prSet/>
      <dgm:spPr/>
      <dgm:t>
        <a:bodyPr/>
        <a:lstStyle/>
        <a:p>
          <a:endParaRPr lang="ru-RU"/>
        </a:p>
      </dgm:t>
    </dgm:pt>
    <dgm:pt modelId="{8749E707-A2AC-4AAF-817C-B564018FFA9D}" type="parTrans" cxnId="{619B29C2-FC31-4C6A-8168-162F13332C8F}">
      <dgm:prSet/>
      <dgm:spPr/>
      <dgm:t>
        <a:bodyPr/>
        <a:lstStyle/>
        <a:p>
          <a:endParaRPr lang="ru-RU"/>
        </a:p>
      </dgm:t>
    </dgm:pt>
    <dgm:pt modelId="{821598C2-3879-4FF7-9AED-BE77989B46B4}">
      <dgm:prSet custT="1"/>
      <dgm:spPr>
        <a:solidFill>
          <a:schemeClr val="bg1"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b="0" i="0" dirty="0" smtClean="0">
              <a:solidFill>
                <a:schemeClr val="tx1"/>
              </a:solidFill>
            </a:rPr>
            <a:t>Journal Website: Unavailable</a:t>
          </a:r>
          <a:endParaRPr lang="en-US" sz="1000" b="0" i="0" dirty="0">
            <a:solidFill>
              <a:schemeClr val="tx1"/>
            </a:solidFill>
          </a:endParaRPr>
        </a:p>
      </dgm:t>
    </dgm:pt>
    <dgm:pt modelId="{B8A299FC-C10F-41D2-AE2A-77BB19125F09}" type="sibTrans" cxnId="{69017070-10D5-40F0-B3A1-113FA27B9278}">
      <dgm:prSet/>
      <dgm:spPr/>
      <dgm:t>
        <a:bodyPr/>
        <a:lstStyle/>
        <a:p>
          <a:endParaRPr lang="ru-RU"/>
        </a:p>
      </dgm:t>
    </dgm:pt>
    <dgm:pt modelId="{D7448687-5C5C-4E26-A17E-15D3C9AC80B3}" type="parTrans" cxnId="{69017070-10D5-40F0-B3A1-113FA27B9278}">
      <dgm:prSet/>
      <dgm:spPr/>
      <dgm:t>
        <a:bodyPr/>
        <a:lstStyle/>
        <a:p>
          <a:endParaRPr lang="ru-RU"/>
        </a:p>
      </dgm:t>
    </dgm:pt>
    <dgm:pt modelId="{B554E4BA-DC18-42B2-A9C5-0296DB45D1B7}" type="pres">
      <dgm:prSet presAssocID="{A966090A-885F-4DC7-9432-06214946F6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A337B7-EECD-42EC-A39F-27FA1E396454}" type="pres">
      <dgm:prSet presAssocID="{F83765DA-4C7E-49F8-9F65-7C225C814DE3}" presName="composite" presStyleCnt="0"/>
      <dgm:spPr/>
    </dgm:pt>
    <dgm:pt modelId="{3BC5CBE4-FC91-4B68-95D9-1E8139410D81}" type="pres">
      <dgm:prSet presAssocID="{F83765DA-4C7E-49F8-9F65-7C225C814DE3}" presName="parTx" presStyleLbl="alignNode1" presStyleIdx="0" presStyleCnt="4" custScaleX="115597" custScaleY="123129" custLinFactNeighborX="-4301" custLinFactNeighborY="82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E24E2-2C22-4ECF-94C4-098E1A1400E9}" type="pres">
      <dgm:prSet presAssocID="{F83765DA-4C7E-49F8-9F65-7C225C814DE3}" presName="desTx" presStyleLbl="alignAccFollowNode1" presStyleIdx="0" presStyleCnt="4" custScaleX="118963" custScaleY="99203" custLinFactNeighborX="-1367" custLinFactNeighborY="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62D2A-2F31-48ED-A0C0-CFBF453404B1}" type="pres">
      <dgm:prSet presAssocID="{66DF4921-A5FB-4E8A-9439-A384F7D02F4D}" presName="space" presStyleCnt="0"/>
      <dgm:spPr/>
    </dgm:pt>
    <dgm:pt modelId="{57C0EDF5-156A-42F7-ACA4-EF1E420A63D2}" type="pres">
      <dgm:prSet presAssocID="{762ED195-361C-4DA0-A139-1126F4E93E23}" presName="composite" presStyleCnt="0"/>
      <dgm:spPr/>
    </dgm:pt>
    <dgm:pt modelId="{60B6E182-8DC0-478F-8C20-711776E355D9}" type="pres">
      <dgm:prSet presAssocID="{762ED195-361C-4DA0-A139-1126F4E93E23}" presName="parTx" presStyleLbl="alignNode1" presStyleIdx="1" presStyleCnt="4" custScaleX="114626" custLinFactNeighborX="-670" custLinFactNeighborY="95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4820D-571B-4EE9-87E2-D3F773545A75}" type="pres">
      <dgm:prSet presAssocID="{762ED195-361C-4DA0-A139-1126F4E93E23}" presName="desTx" presStyleLbl="alignAccFollowNode1" presStyleIdx="1" presStyleCnt="4" custScaleX="123571" custLinFactY="552369" custLinFactNeighborX="-349" custLinFactNeighborY="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AB539-E074-4610-A759-5173FEAE0BD6}" type="pres">
      <dgm:prSet presAssocID="{0126AA75-3713-444B-B3C9-234E01BB25A4}" presName="space" presStyleCnt="0"/>
      <dgm:spPr/>
    </dgm:pt>
    <dgm:pt modelId="{CA0F72C5-BA3D-4F97-99B3-F88F82DA5A38}" type="pres">
      <dgm:prSet presAssocID="{23EA3286-082C-4592-8457-0360C37A95FD}" presName="composite" presStyleCnt="0"/>
      <dgm:spPr/>
    </dgm:pt>
    <dgm:pt modelId="{FA2D4B0D-A1C6-461B-8D40-1E48C1D150E8}" type="pres">
      <dgm:prSet presAssocID="{23EA3286-082C-4592-8457-0360C37A95FD}" presName="parTx" presStyleLbl="alignNode1" presStyleIdx="2" presStyleCnt="4" custScaleX="111517" custLinFactNeighborX="-8522" custLinFactNeighborY="95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20579-CBD0-4378-8228-975A7CDD237C}" type="pres">
      <dgm:prSet presAssocID="{23EA3286-082C-4592-8457-0360C37A95FD}" presName="desTx" presStyleLbl="alignAccFollowNode1" presStyleIdx="2" presStyleCnt="4" custScaleX="115516" custLinFactY="552369" custLinFactNeighborX="-8523" custLinFactNeighborY="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3BAA4-7598-4430-A531-2B83EBD07BAB}" type="pres">
      <dgm:prSet presAssocID="{ABBDDDFC-7DC0-4771-8FF1-0B499E197F24}" presName="space" presStyleCnt="0"/>
      <dgm:spPr/>
    </dgm:pt>
    <dgm:pt modelId="{9D2556EE-3A2D-4588-8E8C-5BB58F807948}" type="pres">
      <dgm:prSet presAssocID="{D74B5E0D-F054-41B7-AD99-1CF35BD720C0}" presName="composite" presStyleCnt="0"/>
      <dgm:spPr/>
    </dgm:pt>
    <dgm:pt modelId="{E0BACB77-F490-4510-AA3D-31B3D6A8C218}" type="pres">
      <dgm:prSet presAssocID="{D74B5E0D-F054-41B7-AD99-1CF35BD720C0}" presName="parTx" presStyleLbl="alignNode1" presStyleIdx="3" presStyleCnt="4" custScaleX="116511" custLinFactNeighborX="-5538" custLinFactNeighborY="95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8E222-3FB3-4333-B64A-022E9800B306}" type="pres">
      <dgm:prSet presAssocID="{D74B5E0D-F054-41B7-AD99-1CF35BD720C0}" presName="desTx" presStyleLbl="alignAccFollowNode1" presStyleIdx="3" presStyleCnt="4" custScaleX="116247" custLinFactY="552369" custLinFactNeighborX="-7774" custLinFactNeighborY="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2D364-7FB8-4255-B810-D45186C1C39A}" srcId="{F83765DA-4C7E-49F8-9F65-7C225C814DE3}" destId="{C7BBCFB7-1368-4D95-9854-E2B8EA5455CF}" srcOrd="0" destOrd="0" parTransId="{22AA11D6-CBFB-4897-BFC8-A700D6FED14C}" sibTransId="{13D3C458-D9B6-440D-B66B-1FB3328F88D5}"/>
    <dgm:cxn modelId="{A8EA86A3-003B-4853-A496-C57C7707CA1F}" type="presOf" srcId="{77036FD3-CB06-4849-BBE3-AFEA610EA31B}" destId="{980E24E2-2C22-4ECF-94C4-098E1A1400E9}" srcOrd="0" destOrd="2" presId="urn:microsoft.com/office/officeart/2005/8/layout/hList1"/>
    <dgm:cxn modelId="{BD62741E-EF99-42E0-A251-0636CD6F71F8}" type="presOf" srcId="{A966090A-885F-4DC7-9432-06214946F6FC}" destId="{B554E4BA-DC18-42B2-A9C5-0296DB45D1B7}" srcOrd="0" destOrd="0" presId="urn:microsoft.com/office/officeart/2005/8/layout/hList1"/>
    <dgm:cxn modelId="{6EB33BF9-DC23-494A-97D2-A378D49A7D28}" srcId="{762ED195-361C-4DA0-A139-1126F4E93E23}" destId="{6E4C2D1C-ECAA-4D81-92CD-7046387A526E}" srcOrd="4" destOrd="0" parTransId="{6FAB92C5-695A-4752-AA11-733160087030}" sibTransId="{47002C57-E1E9-4CFB-95D8-835B7212BA2E}"/>
    <dgm:cxn modelId="{087ADE8B-9549-47EA-A725-4F41F119BE1A}" type="presOf" srcId="{6E4C2D1C-ECAA-4D81-92CD-7046387A526E}" destId="{E9A4820D-571B-4EE9-87E2-D3F773545A75}" srcOrd="0" destOrd="4" presId="urn:microsoft.com/office/officeart/2005/8/layout/hList1"/>
    <dgm:cxn modelId="{2D8DC0A5-CA82-4E72-A5DE-BA0E50C45A7E}" type="presOf" srcId="{3080380B-5F27-4ECB-AAB6-6EC7564423D2}" destId="{E9A4820D-571B-4EE9-87E2-D3F773545A75}" srcOrd="0" destOrd="7" presId="urn:microsoft.com/office/officeart/2005/8/layout/hList1"/>
    <dgm:cxn modelId="{0A2588A5-406E-4399-9B65-8CDF7435D53C}" type="presOf" srcId="{1BA4346F-6AEC-4BFF-B611-16BAE0FC68E5}" destId="{E908E222-3FB3-4333-B64A-022E9800B306}" srcOrd="0" destOrd="7" presId="urn:microsoft.com/office/officeart/2005/8/layout/hList1"/>
    <dgm:cxn modelId="{5FF76835-D7D1-4811-9852-F66F83B66929}" srcId="{D74B5E0D-F054-41B7-AD99-1CF35BD720C0}" destId="{97F6E9BD-D25E-4649-816E-6FEE7A4A0272}" srcOrd="8" destOrd="0" parTransId="{B01E015F-428E-4918-A4D4-D2605F89D525}" sibTransId="{4E55FF77-508C-43DD-AD49-FDE78F695016}"/>
    <dgm:cxn modelId="{B2952DBD-A9B0-48F1-AD00-57DC0E04D86F}" srcId="{23EA3286-082C-4592-8457-0360C37A95FD}" destId="{EADF4A45-215D-43F5-BF1A-359CC182D6E5}" srcOrd="3" destOrd="0" parTransId="{EDDD5EB1-AE65-475D-9320-03201750D498}" sibTransId="{0B966A1E-DC72-4CD7-B05E-852B7B663B02}"/>
    <dgm:cxn modelId="{90F29504-EB86-4A43-A589-EF65434E95F1}" srcId="{F83765DA-4C7E-49F8-9F65-7C225C814DE3}" destId="{E7A0C8B3-B745-408A-A355-1419C51553F0}" srcOrd="1" destOrd="0" parTransId="{9E841D4C-604F-4F3B-B990-62520BCEC0EB}" sibTransId="{77B38D30-7A87-4315-B66B-D4956DCB8100}"/>
    <dgm:cxn modelId="{322552A1-2F3B-4B5C-863A-825AEA3E4D56}" type="presOf" srcId="{019AB073-FA3A-479E-90FC-DED04D2B9BF2}" destId="{59520579-CBD0-4378-8228-975A7CDD237C}" srcOrd="0" destOrd="9" presId="urn:microsoft.com/office/officeart/2005/8/layout/hList1"/>
    <dgm:cxn modelId="{1E6CC62C-10E9-487E-BC10-A40B4CB8C602}" srcId="{23EA3286-082C-4592-8457-0360C37A95FD}" destId="{B1F77206-0A41-4B54-8178-211727744D86}" srcOrd="11" destOrd="0" parTransId="{030BE2CE-0F14-402B-928E-D7A4DD852600}" sibTransId="{AAAF514B-ACDA-48E1-955E-4031001AEC81}"/>
    <dgm:cxn modelId="{8837B124-E03D-43C7-BB16-68D4B7016410}" srcId="{23EA3286-082C-4592-8457-0360C37A95FD}" destId="{00BAF8E7-EC9D-4B59-BB7D-0C3C326F8646}" srcOrd="1" destOrd="0" parTransId="{182494CE-8DAF-40CD-AD10-D94EB1B2C9B9}" sibTransId="{2C624F21-65B0-4367-B80A-17489B3F3A7C}"/>
    <dgm:cxn modelId="{39A15988-13D5-4BF3-82B8-FB1866FEE9B3}" srcId="{23EA3286-082C-4592-8457-0360C37A95FD}" destId="{ED3901BA-249F-4B15-B7E0-0E26CF30F75A}" srcOrd="5" destOrd="0" parTransId="{61330B8D-F981-4452-9493-0A7849125ADE}" sibTransId="{B2C75531-8C66-4314-842F-2C55B49F5854}"/>
    <dgm:cxn modelId="{9228360B-A877-4F1C-BB32-AEF438AA412F}" type="presOf" srcId="{DCCFECEA-3911-40DA-B942-A44088DAB7B4}" destId="{E9A4820D-571B-4EE9-87E2-D3F773545A75}" srcOrd="0" destOrd="5" presId="urn:microsoft.com/office/officeart/2005/8/layout/hList1"/>
    <dgm:cxn modelId="{B429D9D9-1435-4BD0-9EC4-316018CBB149}" srcId="{A966090A-885F-4DC7-9432-06214946F6FC}" destId="{762ED195-361C-4DA0-A139-1126F4E93E23}" srcOrd="1" destOrd="0" parTransId="{E1F30EBF-D24C-4787-9AA3-444A3F42B1F4}" sibTransId="{0126AA75-3713-444B-B3C9-234E01BB25A4}"/>
    <dgm:cxn modelId="{A66B2487-88FF-4E42-96D3-0BB4EA771C35}" type="presOf" srcId="{B6579D99-EE59-4619-B754-8E3E8A08B3DD}" destId="{E9A4820D-571B-4EE9-87E2-D3F773545A75}" srcOrd="0" destOrd="2" presId="urn:microsoft.com/office/officeart/2005/8/layout/hList1"/>
    <dgm:cxn modelId="{43E1F30B-4BE8-42AF-9127-2650D1A5CF41}" type="presOf" srcId="{EBE77EB6-DBC4-4723-98E3-13FFF7111D2E}" destId="{980E24E2-2C22-4ECF-94C4-098E1A1400E9}" srcOrd="0" destOrd="4" presId="urn:microsoft.com/office/officeart/2005/8/layout/hList1"/>
    <dgm:cxn modelId="{64B5625D-E176-4381-B757-162D51106A31}" srcId="{23EA3286-082C-4592-8457-0360C37A95FD}" destId="{CF1CEE15-08D3-476B-9C2F-908411A2A90F}" srcOrd="8" destOrd="0" parTransId="{DBBBE7E4-1655-4E5B-BA41-D3AE1C3E6790}" sibTransId="{E64E7395-0302-47E5-93E8-128540C76A8C}"/>
    <dgm:cxn modelId="{D77700F9-C9BC-471E-9FF9-03A170432533}" srcId="{762ED195-361C-4DA0-A139-1126F4E93E23}" destId="{9126948B-F1DC-40FA-AABB-5E8C4B5749FB}" srcOrd="6" destOrd="0" parTransId="{0D8B0AB3-FA87-43AD-B102-A4BC4057FE0F}" sibTransId="{BFA048B2-C9CD-4408-893B-8E9B69B271CE}"/>
    <dgm:cxn modelId="{4B14A332-E524-47FA-A59C-E04CB10DE46B}" srcId="{A966090A-885F-4DC7-9432-06214946F6FC}" destId="{D74B5E0D-F054-41B7-AD99-1CF35BD720C0}" srcOrd="3" destOrd="0" parTransId="{5BD53A8C-1273-4B52-989C-D14DB5374CD6}" sibTransId="{952BFF86-9C69-46F8-9133-E17B0D65B94A}"/>
    <dgm:cxn modelId="{4C34BFA1-C939-4AF1-BC33-EE9195FF98A8}" srcId="{23EA3286-082C-4592-8457-0360C37A95FD}" destId="{043D3F59-232F-42AE-8F7C-B57659CAAF65}" srcOrd="6" destOrd="0" parTransId="{E8529223-ED67-4BCA-9791-A357C67996F1}" sibTransId="{C22C4570-8E05-4FFD-AA6E-84BD0104FC9B}"/>
    <dgm:cxn modelId="{B9F36001-4C03-46B4-BFF9-F69A798945B6}" srcId="{D74B5E0D-F054-41B7-AD99-1CF35BD720C0}" destId="{693B8A19-4FCA-44DB-9915-788A5A9E5634}" srcOrd="1" destOrd="0" parTransId="{26FDA5E4-6223-48F9-B06F-090F06248994}" sibTransId="{8D3C257A-218E-41E6-9875-4589BB82F99C}"/>
    <dgm:cxn modelId="{D8105683-131C-446A-B59C-F57225BCD396}" type="presOf" srcId="{EB6DC4C3-72E9-406C-B108-03E4ABC52AB9}" destId="{59520579-CBD0-4378-8228-975A7CDD237C}" srcOrd="0" destOrd="7" presId="urn:microsoft.com/office/officeart/2005/8/layout/hList1"/>
    <dgm:cxn modelId="{CAB43FAF-8C5D-4650-817D-ABC58411DAC7}" srcId="{23EA3286-082C-4592-8457-0360C37A95FD}" destId="{03A02852-7731-443F-9CE2-9A5D499A0742}" srcOrd="10" destOrd="0" parTransId="{68C3E959-B295-44AC-98CD-00C8885CBBCF}" sibTransId="{0A0D3038-6B8E-4DC0-BB4B-907477FA6B35}"/>
    <dgm:cxn modelId="{F53E39A8-8501-4779-A90C-E862A3B0D925}" srcId="{F83765DA-4C7E-49F8-9F65-7C225C814DE3}" destId="{50E5303F-23AA-41A0-834A-9F0568702ADF}" srcOrd="5" destOrd="0" parTransId="{4FD9F3A2-C013-4AC8-BCEB-883CBB54A4F5}" sibTransId="{8702347F-1D34-47D1-9F1C-E43F72361945}"/>
    <dgm:cxn modelId="{B2B7FC0F-090B-4EDB-BD4F-A648E526F98B}" type="presOf" srcId="{B1F77206-0A41-4B54-8178-211727744D86}" destId="{59520579-CBD0-4378-8228-975A7CDD237C}" srcOrd="0" destOrd="11" presId="urn:microsoft.com/office/officeart/2005/8/layout/hList1"/>
    <dgm:cxn modelId="{236D46E4-ED2F-4426-B05D-37585E1EDEEB}" type="presOf" srcId="{E7A0C8B3-B745-408A-A355-1419C51553F0}" destId="{980E24E2-2C22-4ECF-94C4-098E1A1400E9}" srcOrd="0" destOrd="1" presId="urn:microsoft.com/office/officeart/2005/8/layout/hList1"/>
    <dgm:cxn modelId="{A6ECC9EE-44EF-402F-B675-BF3F5F910DA6}" srcId="{762ED195-361C-4DA0-A139-1126F4E93E23}" destId="{14FFD942-B971-4A58-BC57-FEBB2ABE2E14}" srcOrd="10" destOrd="0" parTransId="{E91EA4E5-3DB7-4675-B977-9D1B237C8EAD}" sibTransId="{93648CE5-5F3F-4CBD-8E0E-4FDEBB64B964}"/>
    <dgm:cxn modelId="{99DF5257-5D01-4A8C-8CFD-13C5FFFDE877}" srcId="{D74B5E0D-F054-41B7-AD99-1CF35BD720C0}" destId="{0491D805-8AF1-44C4-95F4-661E44F1BFC3}" srcOrd="3" destOrd="0" parTransId="{E0FAFCB2-2722-4CEE-8AA2-E8154ACE78C7}" sibTransId="{C69E96C8-6544-424A-A461-1ED4A5FCC95B}"/>
    <dgm:cxn modelId="{C79B90D4-1A5A-48DA-9941-E1D7F4F3589A}" type="presOf" srcId="{A3EA082E-4B2C-4B67-861A-424ABA3479BF}" destId="{980E24E2-2C22-4ECF-94C4-098E1A1400E9}" srcOrd="0" destOrd="10" presId="urn:microsoft.com/office/officeart/2005/8/layout/hList1"/>
    <dgm:cxn modelId="{B2335CAF-9929-497F-8602-D79D18C72013}" type="presOf" srcId="{BCFBB596-F85A-4F19-927E-B4576A4D707A}" destId="{E9A4820D-571B-4EE9-87E2-D3F773545A75}" srcOrd="0" destOrd="3" presId="urn:microsoft.com/office/officeart/2005/8/layout/hList1"/>
    <dgm:cxn modelId="{BE654ACC-860F-453B-9C63-D6BC2DA8E0B2}" srcId="{F83765DA-4C7E-49F8-9F65-7C225C814DE3}" destId="{DCFF99E3-9A4F-495B-9305-5B1EAD721B0A}" srcOrd="6" destOrd="0" parTransId="{671EAA41-653E-4454-96C0-3994E13BB888}" sibTransId="{74EAEA6C-B5C3-4F16-AF2D-3B627BA51AF3}"/>
    <dgm:cxn modelId="{44CE884F-4722-4E3D-9CDC-16DD9F241297}" type="presOf" srcId="{4D0DAAEF-BF93-43A7-A47C-A8C7D51DFC90}" destId="{59520579-CBD0-4378-8228-975A7CDD237C}" srcOrd="0" destOrd="2" presId="urn:microsoft.com/office/officeart/2005/8/layout/hList1"/>
    <dgm:cxn modelId="{DE1ECFCC-C8E2-447B-BB2F-77D360A78E8D}" type="presOf" srcId="{49F938C0-9822-4F70-9D59-F1330412904B}" destId="{980E24E2-2C22-4ECF-94C4-098E1A1400E9}" srcOrd="0" destOrd="7" presId="urn:microsoft.com/office/officeart/2005/8/layout/hList1"/>
    <dgm:cxn modelId="{0732EC8D-47C5-45B6-BEC6-BE1EBA1643D1}" type="presOf" srcId="{043D3F59-232F-42AE-8F7C-B57659CAAF65}" destId="{59520579-CBD0-4378-8228-975A7CDD237C}" srcOrd="0" destOrd="6" presId="urn:microsoft.com/office/officeart/2005/8/layout/hList1"/>
    <dgm:cxn modelId="{218541EF-A758-4D4A-A02C-BFA5163CDE05}" type="presOf" srcId="{5D290FDA-346F-47A9-9FDB-11ABC9FCAB05}" destId="{E908E222-3FB3-4333-B64A-022E9800B306}" srcOrd="0" destOrd="5" presId="urn:microsoft.com/office/officeart/2005/8/layout/hList1"/>
    <dgm:cxn modelId="{D4E1847E-066A-449C-9A63-C1D9D9B8535C}" type="presOf" srcId="{50E5303F-23AA-41A0-834A-9F0568702ADF}" destId="{980E24E2-2C22-4ECF-94C4-098E1A1400E9}" srcOrd="0" destOrd="5" presId="urn:microsoft.com/office/officeart/2005/8/layout/hList1"/>
    <dgm:cxn modelId="{943BA643-CDA4-407E-8EB1-ED06B82EA0DD}" type="presOf" srcId="{762ED195-361C-4DA0-A139-1126F4E93E23}" destId="{60B6E182-8DC0-478F-8C20-711776E355D9}" srcOrd="0" destOrd="0" presId="urn:microsoft.com/office/officeart/2005/8/layout/hList1"/>
    <dgm:cxn modelId="{4A8323E2-C512-462F-B857-014E50F73203}" type="presOf" srcId="{F83765DA-4C7E-49F8-9F65-7C225C814DE3}" destId="{3BC5CBE4-FC91-4B68-95D9-1E8139410D81}" srcOrd="0" destOrd="0" presId="urn:microsoft.com/office/officeart/2005/8/layout/hList1"/>
    <dgm:cxn modelId="{D916ADA7-EEA2-4120-815C-7568CA62C6B1}" srcId="{23EA3286-082C-4592-8457-0360C37A95FD}" destId="{1A9C4C41-FED1-40CE-9BCD-6CE61B14BC12}" srcOrd="0" destOrd="0" parTransId="{C0D19ADA-400F-4E72-8D4B-21378AD80B32}" sibTransId="{C9CC250E-3278-4614-A9D7-FFD3D14B93FD}"/>
    <dgm:cxn modelId="{ADEE2502-ABCF-4494-91D9-D06CA1DE3534}" srcId="{762ED195-361C-4DA0-A139-1126F4E93E23}" destId="{B6579D99-EE59-4619-B754-8E3E8A08B3DD}" srcOrd="2" destOrd="0" parTransId="{CDE2F1F2-7B60-4273-B9B6-5F7DE6832605}" sibTransId="{E1C5ADF5-4F32-410C-8FEE-732F81D5A791}"/>
    <dgm:cxn modelId="{52356B34-C903-40AC-ABB8-3AA7D91DC326}" srcId="{23EA3286-082C-4592-8457-0360C37A95FD}" destId="{019AB073-FA3A-479E-90FC-DED04D2B9BF2}" srcOrd="9" destOrd="0" parTransId="{A0F3238B-A6B2-4428-9C1D-C2BE80684E2F}" sibTransId="{6093F366-9213-42F0-800C-B93F241C377F}"/>
    <dgm:cxn modelId="{6591EF8C-88F9-45E2-B7E0-2E082872AA79}" type="presOf" srcId="{14FFD942-B971-4A58-BC57-FEBB2ABE2E14}" destId="{E9A4820D-571B-4EE9-87E2-D3F773545A75}" srcOrd="0" destOrd="10" presId="urn:microsoft.com/office/officeart/2005/8/layout/hList1"/>
    <dgm:cxn modelId="{455D6182-D259-4488-ABC7-15FAB03071F9}" srcId="{6DB499F7-9EC6-4466-83E1-7E814573909E}" destId="{3D95995D-A429-47E9-B657-940139EF335E}" srcOrd="0" destOrd="0" parTransId="{E3165D14-6159-42EF-9C80-2A37C059DB29}" sibTransId="{160A3CFC-7724-457F-A44F-A5A28E8EE9DC}"/>
    <dgm:cxn modelId="{A37470D4-7F3B-46C1-8503-0DF78F823497}" srcId="{762ED195-361C-4DA0-A139-1126F4E93E23}" destId="{BCFBB596-F85A-4F19-927E-B4576A4D707A}" srcOrd="3" destOrd="0" parTransId="{A15F8FF8-C8F4-4133-B43C-51F5DE2B0A93}" sibTransId="{D737263C-19BE-4AAF-90C0-19FEDC702EF5}"/>
    <dgm:cxn modelId="{55D7C8D1-2FD1-4119-BD19-492EE055F62B}" type="presOf" srcId="{D74B5E0D-F054-41B7-AD99-1CF35BD720C0}" destId="{E0BACB77-F490-4510-AA3D-31B3D6A8C218}" srcOrd="0" destOrd="0" presId="urn:microsoft.com/office/officeart/2005/8/layout/hList1"/>
    <dgm:cxn modelId="{06ECDA46-305A-49D4-B204-E32C69E9454E}" type="presOf" srcId="{3D95995D-A429-47E9-B657-940139EF335E}" destId="{E908E222-3FB3-4333-B64A-022E9800B306}" srcOrd="0" destOrd="11" presId="urn:microsoft.com/office/officeart/2005/8/layout/hList1"/>
    <dgm:cxn modelId="{F9BAF961-5E57-4047-990F-7D7088C5F560}" srcId="{F83765DA-4C7E-49F8-9F65-7C225C814DE3}" destId="{A3EA082E-4B2C-4B67-861A-424ABA3479BF}" srcOrd="10" destOrd="0" parTransId="{A7272412-D15E-459C-B7B5-308ECB636579}" sibTransId="{B9176FB6-D4E1-4334-B227-9BF9B34C0410}"/>
    <dgm:cxn modelId="{C8B74F0B-3A31-4FCC-ACFC-716230A32F2C}" type="presOf" srcId="{5DED66A8-B91C-4EFB-A748-EC5028C9A9D5}" destId="{980E24E2-2C22-4ECF-94C4-098E1A1400E9}" srcOrd="0" destOrd="9" presId="urn:microsoft.com/office/officeart/2005/8/layout/hList1"/>
    <dgm:cxn modelId="{3E2FEAA0-63FC-48CF-AD2B-0A759C024F6B}" srcId="{762ED195-361C-4DA0-A139-1126F4E93E23}" destId="{91C54D73-C15C-44A5-B3CE-77F651B0925E}" srcOrd="1" destOrd="0" parTransId="{DC0E5BD1-C551-48B3-995E-0D6CDF96205C}" sibTransId="{6800FAE8-7BA7-4313-87BA-F0EA99F181B4}"/>
    <dgm:cxn modelId="{CEEE867A-07D2-4362-9C3D-723CB761D033}" srcId="{23EA3286-082C-4592-8457-0360C37A95FD}" destId="{4D0DAAEF-BF93-43A7-A47C-A8C7D51DFC90}" srcOrd="2" destOrd="0" parTransId="{EC10DE4B-F98F-4681-834B-B168F4C9A480}" sibTransId="{55FFC623-EE61-4443-9230-262EA912A224}"/>
    <dgm:cxn modelId="{2A2CADCA-D67C-412F-A96C-15CC5A85518B}" srcId="{D74B5E0D-F054-41B7-AD99-1CF35BD720C0}" destId="{5D290FDA-346F-47A9-9FDB-11ABC9FCAB05}" srcOrd="5" destOrd="0" parTransId="{5BA8B441-A229-4A41-8782-264FACC0769F}" sibTransId="{49B09A7C-38ED-4871-AA8E-D48B2693C06B}"/>
    <dgm:cxn modelId="{358DFAB7-C9CC-4E3E-811D-EB2B10EA3316}" srcId="{762ED195-361C-4DA0-A139-1126F4E93E23}" destId="{4C29F57F-D67E-4401-94C9-7884C7FD17F9}" srcOrd="0" destOrd="0" parTransId="{14DEEB87-857E-4964-A7E8-314E8CE57197}" sibTransId="{57535DDA-F9F7-4CB8-829D-ECD71CC05E27}"/>
    <dgm:cxn modelId="{C355F591-D593-48F8-9B72-731A5EA272C3}" type="presOf" srcId="{FDF1CDBB-A833-47E8-A4CA-B023ECD6E2FE}" destId="{E908E222-3FB3-4333-B64A-022E9800B306}" srcOrd="0" destOrd="4" presId="urn:microsoft.com/office/officeart/2005/8/layout/hList1"/>
    <dgm:cxn modelId="{C957D7DB-72FB-42D6-BA17-B022CA23C774}" type="presOf" srcId="{EADF4A45-215D-43F5-BF1A-359CC182D6E5}" destId="{59520579-CBD0-4378-8228-975A7CDD237C}" srcOrd="0" destOrd="3" presId="urn:microsoft.com/office/officeart/2005/8/layout/hList1"/>
    <dgm:cxn modelId="{FB105C3B-5625-4D3F-A043-CB5DB3599599}" srcId="{F83765DA-4C7E-49F8-9F65-7C225C814DE3}" destId="{49F938C0-9822-4F70-9D59-F1330412904B}" srcOrd="7" destOrd="0" parTransId="{05A2943A-3FEF-4764-BF80-415463EC9433}" sibTransId="{54F18A38-5B60-46F0-B064-F767201A4C7B}"/>
    <dgm:cxn modelId="{71EC1155-6144-4976-B370-FF3EC6A6D138}" type="presOf" srcId="{03A02852-7731-443F-9CE2-9A5D499A0742}" destId="{59520579-CBD0-4378-8228-975A7CDD237C}" srcOrd="0" destOrd="10" presId="urn:microsoft.com/office/officeart/2005/8/layout/hList1"/>
    <dgm:cxn modelId="{0F24AEC9-F07E-40C9-A1CB-5F69B4DB59CA}" type="presOf" srcId="{BDB59599-BC16-428D-AF1B-17666849B312}" destId="{980E24E2-2C22-4ECF-94C4-098E1A1400E9}" srcOrd="0" destOrd="8" presId="urn:microsoft.com/office/officeart/2005/8/layout/hList1"/>
    <dgm:cxn modelId="{69017070-10D5-40F0-B3A1-113FA27B9278}" srcId="{F83765DA-4C7E-49F8-9F65-7C225C814DE3}" destId="{821598C2-3879-4FF7-9AED-BE77989B46B4}" srcOrd="3" destOrd="0" parTransId="{D7448687-5C5C-4E26-A17E-15D3C9AC80B3}" sibTransId="{B8A299FC-C10F-41D2-AE2A-77BB19125F09}"/>
    <dgm:cxn modelId="{34C4C3AF-925C-489D-991C-3A2439469E72}" type="presOf" srcId="{AC0589DB-E707-4811-837E-CA5CC1620CA5}" destId="{59520579-CBD0-4378-8228-975A7CDD237C}" srcOrd="0" destOrd="4" presId="urn:microsoft.com/office/officeart/2005/8/layout/hList1"/>
    <dgm:cxn modelId="{AFCFC556-7296-4F33-94D1-BFE8B6872A32}" type="presOf" srcId="{CE76825C-B623-4F45-B0DA-AE818A1FD890}" destId="{E9A4820D-571B-4EE9-87E2-D3F773545A75}" srcOrd="0" destOrd="9" presId="urn:microsoft.com/office/officeart/2005/8/layout/hList1"/>
    <dgm:cxn modelId="{B5ECC1F7-A043-41BF-B4CE-845F12EF9B8F}" srcId="{D74B5E0D-F054-41B7-AD99-1CF35BD720C0}" destId="{14427D66-BDA0-4DF5-B505-3669FA8021D8}" srcOrd="9" destOrd="0" parTransId="{6948C2EE-407A-4CF0-9BA4-7F285BC631F0}" sibTransId="{3083FE61-6BB8-4E67-B3BB-1605D37F61B6}"/>
    <dgm:cxn modelId="{2F345552-75FD-4918-91C0-3D1FF6B620C4}" type="presOf" srcId="{91C54D73-C15C-44A5-B3CE-77F651B0925E}" destId="{E9A4820D-571B-4EE9-87E2-D3F773545A75}" srcOrd="0" destOrd="1" presId="urn:microsoft.com/office/officeart/2005/8/layout/hList1"/>
    <dgm:cxn modelId="{CA2C39EC-0C41-4B43-B21A-9803FAAC7003}" type="presOf" srcId="{DCFF99E3-9A4F-495B-9305-5B1EAD721B0A}" destId="{980E24E2-2C22-4ECF-94C4-098E1A1400E9}" srcOrd="0" destOrd="6" presId="urn:microsoft.com/office/officeart/2005/8/layout/hList1"/>
    <dgm:cxn modelId="{A5DE5810-3D4C-4171-AA6E-EED8AB35099B}" type="presOf" srcId="{CF1CEE15-08D3-476B-9C2F-908411A2A90F}" destId="{59520579-CBD0-4378-8228-975A7CDD237C}" srcOrd="0" destOrd="8" presId="urn:microsoft.com/office/officeart/2005/8/layout/hList1"/>
    <dgm:cxn modelId="{9C24A131-E141-4231-9C7A-3F63E9E56C30}" srcId="{762ED195-361C-4DA0-A139-1126F4E93E23}" destId="{3080380B-5F27-4ECB-AAB6-6EC7564423D2}" srcOrd="7" destOrd="0" parTransId="{A2D69F0A-4F9C-408C-8B50-97EA40D7A786}" sibTransId="{04F23AB1-F7BA-4C79-89F7-BAB29E76C931}"/>
    <dgm:cxn modelId="{31F56B8B-D0BA-4D68-8CB4-A5C71A28BC45}" type="presOf" srcId="{6018F161-C952-4B15-8905-3921B04C2C11}" destId="{E9A4820D-571B-4EE9-87E2-D3F773545A75}" srcOrd="0" destOrd="8" presId="urn:microsoft.com/office/officeart/2005/8/layout/hList1"/>
    <dgm:cxn modelId="{A0077E4C-989E-4DA5-9935-887F6F7DE94E}" type="presOf" srcId="{9126948B-F1DC-40FA-AABB-5E8C4B5749FB}" destId="{E9A4820D-571B-4EE9-87E2-D3F773545A75}" srcOrd="0" destOrd="6" presId="urn:microsoft.com/office/officeart/2005/8/layout/hList1"/>
    <dgm:cxn modelId="{182165FE-7BEA-43D5-8FEF-40AD21B92F46}" type="presOf" srcId="{BC15A6A7-AEBF-4AB1-89EC-B39C980B776A}" destId="{E908E222-3FB3-4333-B64A-022E9800B306}" srcOrd="0" destOrd="0" presId="urn:microsoft.com/office/officeart/2005/8/layout/hList1"/>
    <dgm:cxn modelId="{2B1A8F16-0F03-489F-A3C9-C94BF8515E2B}" type="presOf" srcId="{97F6E9BD-D25E-4649-816E-6FEE7A4A0272}" destId="{E908E222-3FB3-4333-B64A-022E9800B306}" srcOrd="0" destOrd="8" presId="urn:microsoft.com/office/officeart/2005/8/layout/hList1"/>
    <dgm:cxn modelId="{8B6DDAD2-9EB0-4ACF-8B5C-33C68EB21447}" srcId="{F83765DA-4C7E-49F8-9F65-7C225C814DE3}" destId="{BDB59599-BC16-428D-AF1B-17666849B312}" srcOrd="8" destOrd="0" parTransId="{3C2F855F-43F6-4A1B-8AB9-6E8E8D79799D}" sibTransId="{C5A125B5-532A-4C70-9CD9-21F8B1667441}"/>
    <dgm:cxn modelId="{F94A2570-4135-4A7F-A217-79B4D64FA532}" type="presOf" srcId="{1A9C4C41-FED1-40CE-9BCD-6CE61B14BC12}" destId="{59520579-CBD0-4378-8228-975A7CDD237C}" srcOrd="0" destOrd="0" presId="urn:microsoft.com/office/officeart/2005/8/layout/hList1"/>
    <dgm:cxn modelId="{619B29C2-FC31-4C6A-8168-162F13332C8F}" srcId="{F83765DA-4C7E-49F8-9F65-7C225C814DE3}" destId="{EBE77EB6-DBC4-4723-98E3-13FFF7111D2E}" srcOrd="4" destOrd="0" parTransId="{8749E707-A2AC-4AAF-817C-B564018FFA9D}" sibTransId="{FD2158D2-1C3B-4B6C-A0AF-A4797CE5F1EE}"/>
    <dgm:cxn modelId="{3E3461D1-1EEA-403F-9212-4A2EFA021A29}" type="presOf" srcId="{00BAF8E7-EC9D-4B59-BB7D-0C3C326F8646}" destId="{59520579-CBD0-4378-8228-975A7CDD237C}" srcOrd="0" destOrd="1" presId="urn:microsoft.com/office/officeart/2005/8/layout/hList1"/>
    <dgm:cxn modelId="{9441BE8F-A7CB-4A1C-8195-3F5D62597E72}" type="presOf" srcId="{4C29F57F-D67E-4401-94C9-7884C7FD17F9}" destId="{E9A4820D-571B-4EE9-87E2-D3F773545A75}" srcOrd="0" destOrd="0" presId="urn:microsoft.com/office/officeart/2005/8/layout/hList1"/>
    <dgm:cxn modelId="{81C941E4-D86D-4B9E-B440-B1ECD7D5AB0C}" srcId="{A966090A-885F-4DC7-9432-06214946F6FC}" destId="{F83765DA-4C7E-49F8-9F65-7C225C814DE3}" srcOrd="0" destOrd="0" parTransId="{6C126AAF-73C3-4BD9-B062-DE3F6FF1373C}" sibTransId="{66DF4921-A5FB-4E8A-9439-A384F7D02F4D}"/>
    <dgm:cxn modelId="{0E2068ED-0B1B-4FC6-A161-A148D6E62403}" srcId="{D74B5E0D-F054-41B7-AD99-1CF35BD720C0}" destId="{8357A8CE-5DB6-43C0-8D58-3A680A57D497}" srcOrd="2" destOrd="0" parTransId="{655A4291-F7AC-407D-8484-98107FFD9C19}" sibTransId="{A894146C-ABC3-4DA6-92CA-C36CBDDCF1AD}"/>
    <dgm:cxn modelId="{C8C67C78-7336-4873-8A0B-ACDF1122F757}" type="presOf" srcId="{821598C2-3879-4FF7-9AED-BE77989B46B4}" destId="{980E24E2-2C22-4ECF-94C4-098E1A1400E9}" srcOrd="0" destOrd="3" presId="urn:microsoft.com/office/officeart/2005/8/layout/hList1"/>
    <dgm:cxn modelId="{787476C6-B636-4A63-8FB4-270EDDEC0282}" type="presOf" srcId="{8C1C7028-B6C8-44FA-BF21-45A0EF4BE593}" destId="{E908E222-3FB3-4333-B64A-022E9800B306}" srcOrd="0" destOrd="6" presId="urn:microsoft.com/office/officeart/2005/8/layout/hList1"/>
    <dgm:cxn modelId="{28DD74ED-07D8-4E67-AC1D-95F94726BD55}" type="presOf" srcId="{0491D805-8AF1-44C4-95F4-661E44F1BFC3}" destId="{E908E222-3FB3-4333-B64A-022E9800B306}" srcOrd="0" destOrd="3" presId="urn:microsoft.com/office/officeart/2005/8/layout/hList1"/>
    <dgm:cxn modelId="{82566432-49C7-4AD8-AD1A-EDE0040CF3DD}" srcId="{D74B5E0D-F054-41B7-AD99-1CF35BD720C0}" destId="{8C1C7028-B6C8-44FA-BF21-45A0EF4BE593}" srcOrd="6" destOrd="0" parTransId="{95D01F9B-76E5-4B5E-A05E-A9A91E03395E}" sibTransId="{977DBFEB-D274-484D-B5F4-B05FCCEB5FD3}"/>
    <dgm:cxn modelId="{BDB63600-49B7-494C-B388-B612143A481B}" srcId="{D74B5E0D-F054-41B7-AD99-1CF35BD720C0}" destId="{6DB499F7-9EC6-4466-83E1-7E814573909E}" srcOrd="10" destOrd="0" parTransId="{032FA30C-5F37-4A7F-A93A-ECF098A4A5D7}" sibTransId="{F7CEFA8C-DAF7-4789-A762-145133C7D135}"/>
    <dgm:cxn modelId="{050518A6-F8E0-4F92-ABF8-7788108817B0}" type="presOf" srcId="{6DB499F7-9EC6-4466-83E1-7E814573909E}" destId="{E908E222-3FB3-4333-B64A-022E9800B306}" srcOrd="0" destOrd="10" presId="urn:microsoft.com/office/officeart/2005/8/layout/hList1"/>
    <dgm:cxn modelId="{0E404EBE-C4A2-4307-A434-D6D944181E2E}" srcId="{762ED195-361C-4DA0-A139-1126F4E93E23}" destId="{CE76825C-B623-4F45-B0DA-AE818A1FD890}" srcOrd="9" destOrd="0" parTransId="{D1175D18-33D5-4D01-B777-2C51C90F5A5A}" sibTransId="{3B25D614-72C1-4D08-8B3B-7B2338F7831C}"/>
    <dgm:cxn modelId="{63ECB6DB-89DB-4ACC-92DB-B96D986CC3F1}" srcId="{D74B5E0D-F054-41B7-AD99-1CF35BD720C0}" destId="{1BA4346F-6AEC-4BFF-B611-16BAE0FC68E5}" srcOrd="7" destOrd="0" parTransId="{326F4390-8283-4E3B-A3D3-D6DE0A221485}" sibTransId="{585780CD-7EBE-4D50-BC80-3710952E8E06}"/>
    <dgm:cxn modelId="{D18E39F8-4871-430D-9C86-50C8EF298920}" srcId="{23EA3286-082C-4592-8457-0360C37A95FD}" destId="{EB6DC4C3-72E9-406C-B108-03E4ABC52AB9}" srcOrd="7" destOrd="0" parTransId="{41284582-5A52-4AE7-98C6-04D07347CFA2}" sibTransId="{8928A596-BE29-46F9-B25B-C253211788F5}"/>
    <dgm:cxn modelId="{A532F5CD-49F8-4E6D-B9B8-F0A2550A8B3A}" srcId="{A966090A-885F-4DC7-9432-06214946F6FC}" destId="{23EA3286-082C-4592-8457-0360C37A95FD}" srcOrd="2" destOrd="0" parTransId="{F60CB8C7-A9C7-4318-808B-0C24D5D82B27}" sibTransId="{ABBDDDFC-7DC0-4771-8FF1-0B499E197F24}"/>
    <dgm:cxn modelId="{38AC427A-09E5-4BAA-AF01-03A20B7A3D0B}" type="presOf" srcId="{ED3901BA-249F-4B15-B7E0-0E26CF30F75A}" destId="{59520579-CBD0-4378-8228-975A7CDD237C}" srcOrd="0" destOrd="5" presId="urn:microsoft.com/office/officeart/2005/8/layout/hList1"/>
    <dgm:cxn modelId="{1B8778A4-069A-4C51-B9E9-5EDB70270F0B}" srcId="{762ED195-361C-4DA0-A139-1126F4E93E23}" destId="{DCCFECEA-3911-40DA-B942-A44088DAB7B4}" srcOrd="5" destOrd="0" parTransId="{B308EC81-CDA2-41BB-895C-31670447EB66}" sibTransId="{0CEF63D8-C5C3-484B-B85D-BD5BC8EEBA44}"/>
    <dgm:cxn modelId="{A3B4A472-0CC2-4DFC-84D8-FDD82474C023}" srcId="{F83765DA-4C7E-49F8-9F65-7C225C814DE3}" destId="{5DED66A8-B91C-4EFB-A748-EC5028C9A9D5}" srcOrd="9" destOrd="0" parTransId="{99F162B0-24FD-4778-8564-1FA59DDB1514}" sibTransId="{865794F5-F212-4287-BD70-60A5D77113DD}"/>
    <dgm:cxn modelId="{8C2C7656-9B41-4098-89CC-C310087BD273}" type="presOf" srcId="{C7BBCFB7-1368-4D95-9854-E2B8EA5455CF}" destId="{980E24E2-2C22-4ECF-94C4-098E1A1400E9}" srcOrd="0" destOrd="0" presId="urn:microsoft.com/office/officeart/2005/8/layout/hList1"/>
    <dgm:cxn modelId="{02DAEFA0-3233-4EEB-B74E-3EEEEB91B61F}" srcId="{F83765DA-4C7E-49F8-9F65-7C225C814DE3}" destId="{77036FD3-CB06-4849-BBE3-AFEA610EA31B}" srcOrd="2" destOrd="0" parTransId="{4079FDAD-4999-4BFE-9187-11349DB46FE5}" sibTransId="{77345FA0-3836-4485-93DD-8245BAA86D95}"/>
    <dgm:cxn modelId="{627973A0-99FB-47EA-9544-64B17CFCCD3F}" type="presOf" srcId="{8357A8CE-5DB6-43C0-8D58-3A680A57D497}" destId="{E908E222-3FB3-4333-B64A-022E9800B306}" srcOrd="0" destOrd="2" presId="urn:microsoft.com/office/officeart/2005/8/layout/hList1"/>
    <dgm:cxn modelId="{FA57D9B5-B5B1-456A-8371-8117B60C839B}" srcId="{762ED195-361C-4DA0-A139-1126F4E93E23}" destId="{6018F161-C952-4B15-8905-3921B04C2C11}" srcOrd="8" destOrd="0" parTransId="{A30C157D-B764-4A45-8746-5C9C8B89EDA0}" sibTransId="{B3DED0EF-BE09-4834-9DE8-A0854B23C65B}"/>
    <dgm:cxn modelId="{901FE7F6-8EC6-4713-A03F-1C34BBD91332}" srcId="{D74B5E0D-F054-41B7-AD99-1CF35BD720C0}" destId="{BC15A6A7-AEBF-4AB1-89EC-B39C980B776A}" srcOrd="0" destOrd="0" parTransId="{601712D8-B3EC-4937-99D9-DC26D194CAB1}" sibTransId="{D252491F-273C-4590-8728-BEF7A90B7A68}"/>
    <dgm:cxn modelId="{E4414CAD-65C1-4A87-BFE7-705336221C45}" type="presOf" srcId="{23EA3286-082C-4592-8457-0360C37A95FD}" destId="{FA2D4B0D-A1C6-461B-8D40-1E48C1D150E8}" srcOrd="0" destOrd="0" presId="urn:microsoft.com/office/officeart/2005/8/layout/hList1"/>
    <dgm:cxn modelId="{234CB1B2-B14A-4070-BBE9-C31BC92F3A38}" srcId="{D74B5E0D-F054-41B7-AD99-1CF35BD720C0}" destId="{FDF1CDBB-A833-47E8-A4CA-B023ECD6E2FE}" srcOrd="4" destOrd="0" parTransId="{AEF1F12B-47EE-4D5C-8E42-C54A2C771236}" sibTransId="{3A5E1A17-9B93-446D-B99A-7BD7689E0B98}"/>
    <dgm:cxn modelId="{827C8CB3-5C1A-498C-982E-FE9CD4F13B24}" type="presOf" srcId="{693B8A19-4FCA-44DB-9915-788A5A9E5634}" destId="{E908E222-3FB3-4333-B64A-022E9800B306}" srcOrd="0" destOrd="1" presId="urn:microsoft.com/office/officeart/2005/8/layout/hList1"/>
    <dgm:cxn modelId="{B262A1B1-40C6-4CD6-B3B2-43D9BAF8447B}" type="presOf" srcId="{14427D66-BDA0-4DF5-B505-3669FA8021D8}" destId="{E908E222-3FB3-4333-B64A-022E9800B306}" srcOrd="0" destOrd="9" presId="urn:microsoft.com/office/officeart/2005/8/layout/hList1"/>
    <dgm:cxn modelId="{30A8739E-A968-4841-B67D-F9B24EB1785B}" srcId="{23EA3286-082C-4592-8457-0360C37A95FD}" destId="{AC0589DB-E707-4811-837E-CA5CC1620CA5}" srcOrd="4" destOrd="0" parTransId="{404F5B86-0A45-4A52-AC29-019FDEC3CE3B}" sibTransId="{503975E5-C1AE-4324-BF64-B4116DB55BFB}"/>
    <dgm:cxn modelId="{541A6253-7DDF-4909-B922-22C1DDED7082}" type="presParOf" srcId="{B554E4BA-DC18-42B2-A9C5-0296DB45D1B7}" destId="{AFA337B7-EECD-42EC-A39F-27FA1E396454}" srcOrd="0" destOrd="0" presId="urn:microsoft.com/office/officeart/2005/8/layout/hList1"/>
    <dgm:cxn modelId="{55D0D8C1-8A57-40B3-870E-33F718986120}" type="presParOf" srcId="{AFA337B7-EECD-42EC-A39F-27FA1E396454}" destId="{3BC5CBE4-FC91-4B68-95D9-1E8139410D81}" srcOrd="0" destOrd="0" presId="urn:microsoft.com/office/officeart/2005/8/layout/hList1"/>
    <dgm:cxn modelId="{F2918138-CD0C-4645-9F77-391634D8C3BF}" type="presParOf" srcId="{AFA337B7-EECD-42EC-A39F-27FA1E396454}" destId="{980E24E2-2C22-4ECF-94C4-098E1A1400E9}" srcOrd="1" destOrd="0" presId="urn:microsoft.com/office/officeart/2005/8/layout/hList1"/>
    <dgm:cxn modelId="{2FE780FB-FF2A-4013-AFE3-22A6B120C7A3}" type="presParOf" srcId="{B554E4BA-DC18-42B2-A9C5-0296DB45D1B7}" destId="{1AF62D2A-2F31-48ED-A0C0-CFBF453404B1}" srcOrd="1" destOrd="0" presId="urn:microsoft.com/office/officeart/2005/8/layout/hList1"/>
    <dgm:cxn modelId="{A982D2C0-8518-4FF1-980F-5C8F44CD8D80}" type="presParOf" srcId="{B554E4BA-DC18-42B2-A9C5-0296DB45D1B7}" destId="{57C0EDF5-156A-42F7-ACA4-EF1E420A63D2}" srcOrd="2" destOrd="0" presId="urn:microsoft.com/office/officeart/2005/8/layout/hList1"/>
    <dgm:cxn modelId="{E33A47D7-7793-404E-8133-D0E5074E57CD}" type="presParOf" srcId="{57C0EDF5-156A-42F7-ACA4-EF1E420A63D2}" destId="{60B6E182-8DC0-478F-8C20-711776E355D9}" srcOrd="0" destOrd="0" presId="urn:microsoft.com/office/officeart/2005/8/layout/hList1"/>
    <dgm:cxn modelId="{6148FB64-9674-4BCB-86B6-B43E7BC0FC6A}" type="presParOf" srcId="{57C0EDF5-156A-42F7-ACA4-EF1E420A63D2}" destId="{E9A4820D-571B-4EE9-87E2-D3F773545A75}" srcOrd="1" destOrd="0" presId="urn:microsoft.com/office/officeart/2005/8/layout/hList1"/>
    <dgm:cxn modelId="{F26DB0E5-1B6A-432B-BACD-1F6E8224A3CC}" type="presParOf" srcId="{B554E4BA-DC18-42B2-A9C5-0296DB45D1B7}" destId="{187AB539-E074-4610-A759-5173FEAE0BD6}" srcOrd="3" destOrd="0" presId="urn:microsoft.com/office/officeart/2005/8/layout/hList1"/>
    <dgm:cxn modelId="{F0DAEA03-00A5-4626-8DED-AA72FA598992}" type="presParOf" srcId="{B554E4BA-DC18-42B2-A9C5-0296DB45D1B7}" destId="{CA0F72C5-BA3D-4F97-99B3-F88F82DA5A38}" srcOrd="4" destOrd="0" presId="urn:microsoft.com/office/officeart/2005/8/layout/hList1"/>
    <dgm:cxn modelId="{477694D3-6364-43E9-9B05-1F69D05B3DD9}" type="presParOf" srcId="{CA0F72C5-BA3D-4F97-99B3-F88F82DA5A38}" destId="{FA2D4B0D-A1C6-461B-8D40-1E48C1D150E8}" srcOrd="0" destOrd="0" presId="urn:microsoft.com/office/officeart/2005/8/layout/hList1"/>
    <dgm:cxn modelId="{139A0F7F-1415-42BC-98D5-B4DD58A94962}" type="presParOf" srcId="{CA0F72C5-BA3D-4F97-99B3-F88F82DA5A38}" destId="{59520579-CBD0-4378-8228-975A7CDD237C}" srcOrd="1" destOrd="0" presId="urn:microsoft.com/office/officeart/2005/8/layout/hList1"/>
    <dgm:cxn modelId="{BF7AC140-5446-4FF9-9D1D-93ED2845DB2E}" type="presParOf" srcId="{B554E4BA-DC18-42B2-A9C5-0296DB45D1B7}" destId="{2563BAA4-7598-4430-A531-2B83EBD07BAB}" srcOrd="5" destOrd="0" presId="urn:microsoft.com/office/officeart/2005/8/layout/hList1"/>
    <dgm:cxn modelId="{8DF19709-ACA9-4A90-9B50-B5C90AF2A1FE}" type="presParOf" srcId="{B554E4BA-DC18-42B2-A9C5-0296DB45D1B7}" destId="{9D2556EE-3A2D-4588-8E8C-5BB58F807948}" srcOrd="6" destOrd="0" presId="urn:microsoft.com/office/officeart/2005/8/layout/hList1"/>
    <dgm:cxn modelId="{AB9EDB27-E7C6-4CE1-AB3E-661E13FA6CA1}" type="presParOf" srcId="{9D2556EE-3A2D-4588-8E8C-5BB58F807948}" destId="{E0BACB77-F490-4510-AA3D-31B3D6A8C218}" srcOrd="0" destOrd="0" presId="urn:microsoft.com/office/officeart/2005/8/layout/hList1"/>
    <dgm:cxn modelId="{260703FF-19E0-4EF5-B83B-52986D8DF393}" type="presParOf" srcId="{9D2556EE-3A2D-4588-8E8C-5BB58F807948}" destId="{E908E222-3FB3-4333-B64A-022E9800B3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6D0732-F236-42A9-AE53-D7AF619C1B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7FDE5-68A0-47C9-9D53-7B62D6E03B5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 dirty="0"/>
        </a:p>
      </dgm:t>
    </dgm:pt>
    <dgm:pt modelId="{6BB1BDA1-F0C5-4A2A-AA5A-008E2F97DEC9}" type="parTrans" cxnId="{92856A11-7AF8-43AE-936A-57DEA24A3F3E}">
      <dgm:prSet/>
      <dgm:spPr/>
      <dgm:t>
        <a:bodyPr/>
        <a:lstStyle/>
        <a:p>
          <a:endParaRPr lang="ru-RU"/>
        </a:p>
      </dgm:t>
    </dgm:pt>
    <dgm:pt modelId="{0B0CF301-ABA5-484A-B7B5-0777F5B21105}" type="sibTrans" cxnId="{92856A11-7AF8-43AE-936A-57DEA24A3F3E}">
      <dgm:prSet/>
      <dgm:spPr/>
      <dgm:t>
        <a:bodyPr/>
        <a:lstStyle/>
        <a:p>
          <a:endParaRPr lang="ru-RU"/>
        </a:p>
      </dgm:t>
    </dgm:pt>
    <dgm:pt modelId="{24B5F05E-1771-4156-8375-77E514B78673}" type="pres">
      <dgm:prSet presAssocID="{A26D0732-F236-42A9-AE53-D7AF619C1B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82B3C7-1299-4BC2-89EF-D73BF756A09B}" type="pres">
      <dgm:prSet presAssocID="{8C47FDE5-68A0-47C9-9D53-7B62D6E03B56}" presName="node" presStyleLbl="node1" presStyleIdx="0" presStyleCnt="1" custScaleX="75018" custScaleY="70875" custLinFactNeighborX="-2460" custLinFactNeighborY="-5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FC6E8-34CE-4C94-A5BD-6C8ADC5F49F9}" type="presOf" srcId="{A26D0732-F236-42A9-AE53-D7AF619C1B8F}" destId="{24B5F05E-1771-4156-8375-77E514B78673}" srcOrd="0" destOrd="0" presId="urn:microsoft.com/office/officeart/2005/8/layout/default"/>
    <dgm:cxn modelId="{B4BEB8F1-C898-4D39-B205-85231341B733}" type="presOf" srcId="{8C47FDE5-68A0-47C9-9D53-7B62D6E03B56}" destId="{AC82B3C7-1299-4BC2-89EF-D73BF756A09B}" srcOrd="0" destOrd="0" presId="urn:microsoft.com/office/officeart/2005/8/layout/default"/>
    <dgm:cxn modelId="{92856A11-7AF8-43AE-936A-57DEA24A3F3E}" srcId="{A26D0732-F236-42A9-AE53-D7AF619C1B8F}" destId="{8C47FDE5-68A0-47C9-9D53-7B62D6E03B56}" srcOrd="0" destOrd="0" parTransId="{6BB1BDA1-F0C5-4A2A-AA5A-008E2F97DEC9}" sibTransId="{0B0CF301-ABA5-484A-B7B5-0777F5B21105}"/>
    <dgm:cxn modelId="{6E4DDC40-9B13-474B-811A-E7108FB9DCDE}" type="presParOf" srcId="{24B5F05E-1771-4156-8375-77E514B78673}" destId="{AC82B3C7-1299-4BC2-89EF-D73BF756A09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18CFE0-4E61-4A5D-8546-6B2E9EC178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A8E93-3744-4CA6-A964-DB40367EF4E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 dirty="0"/>
        </a:p>
      </dgm:t>
    </dgm:pt>
    <dgm:pt modelId="{03131BB7-FE15-4873-B0AE-73F4383D8C5A}" type="parTrans" cxnId="{F919257B-51B2-47A2-9061-1C79394F0BCD}">
      <dgm:prSet/>
      <dgm:spPr/>
      <dgm:t>
        <a:bodyPr/>
        <a:lstStyle/>
        <a:p>
          <a:endParaRPr lang="ru-RU"/>
        </a:p>
      </dgm:t>
    </dgm:pt>
    <dgm:pt modelId="{94ABE518-4E31-484D-9530-F26D70DAE15A}" type="sibTrans" cxnId="{F919257B-51B2-47A2-9061-1C79394F0BCD}">
      <dgm:prSet/>
      <dgm:spPr/>
      <dgm:t>
        <a:bodyPr/>
        <a:lstStyle/>
        <a:p>
          <a:endParaRPr lang="ru-RU"/>
        </a:p>
      </dgm:t>
    </dgm:pt>
    <dgm:pt modelId="{2EAC5101-19CF-4979-93B2-4CC1F3FF1175}" type="pres">
      <dgm:prSet presAssocID="{8B18CFE0-4E61-4A5D-8546-6B2E9EC178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F5101-65F8-4C58-9DB1-B94E1D254D44}" type="pres">
      <dgm:prSet presAssocID="{1ECA8E93-3744-4CA6-A964-DB40367EF4E7}" presName="node" presStyleLbl="node1" presStyleIdx="0" presStyleCnt="1" custScaleX="47705" custScaleY="54898" custLinFactNeighborX="-22648" custLinFactNeighborY="-1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99C1E-F39F-484F-A94E-817A3B5E6286}" type="presOf" srcId="{1ECA8E93-3744-4CA6-A964-DB40367EF4E7}" destId="{0ABF5101-65F8-4C58-9DB1-B94E1D254D44}" srcOrd="0" destOrd="0" presId="urn:microsoft.com/office/officeart/2005/8/layout/default"/>
    <dgm:cxn modelId="{F919257B-51B2-47A2-9061-1C79394F0BCD}" srcId="{8B18CFE0-4E61-4A5D-8546-6B2E9EC17847}" destId="{1ECA8E93-3744-4CA6-A964-DB40367EF4E7}" srcOrd="0" destOrd="0" parTransId="{03131BB7-FE15-4873-B0AE-73F4383D8C5A}" sibTransId="{94ABE518-4E31-484D-9530-F26D70DAE15A}"/>
    <dgm:cxn modelId="{AB197CF0-E982-4151-8442-E1D3073811B0}" type="presOf" srcId="{8B18CFE0-4E61-4A5D-8546-6B2E9EC17847}" destId="{2EAC5101-19CF-4979-93B2-4CC1F3FF1175}" srcOrd="0" destOrd="0" presId="urn:microsoft.com/office/officeart/2005/8/layout/default"/>
    <dgm:cxn modelId="{955CB7B7-755B-470D-B00E-E24B1A5290F3}" type="presParOf" srcId="{2EAC5101-19CF-4979-93B2-4CC1F3FF1175}" destId="{0ABF5101-65F8-4C58-9DB1-B94E1D254D4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D74EA-6508-42B5-902A-E217211DC820}">
      <dsp:nvSpPr>
        <dsp:cNvPr id="0" name=""/>
        <dsp:cNvSpPr/>
      </dsp:nvSpPr>
      <dsp:spPr>
        <a:xfrm>
          <a:off x="287994" y="72021"/>
          <a:ext cx="3888403" cy="214782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87994" y="72021"/>
        <a:ext cx="3888403" cy="2147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7EB13-3CC0-47F3-8349-CCFC95366BE1}">
      <dsp:nvSpPr>
        <dsp:cNvPr id="0" name=""/>
        <dsp:cNvSpPr/>
      </dsp:nvSpPr>
      <dsp:spPr>
        <a:xfrm>
          <a:off x="0" y="1978420"/>
          <a:ext cx="4091674" cy="234592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978420"/>
        <a:ext cx="4091674" cy="2345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DE9BE-96AC-46C2-A33E-CF2EAD1C6366}">
      <dsp:nvSpPr>
        <dsp:cNvPr id="0" name=""/>
        <dsp:cNvSpPr/>
      </dsp:nvSpPr>
      <dsp:spPr>
        <a:xfrm>
          <a:off x="0" y="0"/>
          <a:ext cx="4443819" cy="24202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0" y="0"/>
        <a:ext cx="4443819" cy="2420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5CBE4-FC91-4B68-95D9-1E8139410D81}">
      <dsp:nvSpPr>
        <dsp:cNvPr id="0" name=""/>
        <dsp:cNvSpPr/>
      </dsp:nvSpPr>
      <dsp:spPr>
        <a:xfrm>
          <a:off x="0" y="764662"/>
          <a:ext cx="2033234" cy="533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err="1" smtClean="0"/>
            <a:t>Khirurgiia</a:t>
          </a:r>
          <a:r>
            <a:rPr lang="en-US" sz="1000" b="0" i="0" kern="1200" dirty="0" smtClean="0"/>
            <a:t> (</a:t>
          </a:r>
          <a:r>
            <a:rPr lang="en-US" sz="1000" b="0" i="0" kern="1200" dirty="0" err="1" smtClean="0"/>
            <a:t>Mosk</a:t>
          </a:r>
          <a:r>
            <a:rPr lang="en-US" sz="1000" b="0" i="0" kern="1200" dirty="0" smtClean="0"/>
            <a:t>)</a:t>
          </a:r>
          <a:endParaRPr lang="ru-RU" sz="1000" kern="1200" dirty="0"/>
        </a:p>
      </dsp:txBody>
      <dsp:txXfrm>
        <a:off x="0" y="764662"/>
        <a:ext cx="2033234" cy="533513"/>
      </dsp:txXfrm>
    </dsp:sp>
    <dsp:sp modelId="{980E24E2-2C22-4ECF-94C4-098E1A1400E9}">
      <dsp:nvSpPr>
        <dsp:cNvPr id="0" name=""/>
        <dsp:cNvSpPr/>
      </dsp:nvSpPr>
      <dsp:spPr>
        <a:xfrm>
          <a:off x="0" y="1262843"/>
          <a:ext cx="2092438" cy="4519501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Published by: Media </a:t>
          </a:r>
          <a:r>
            <a:rPr lang="en-US" sz="1000" b="0" i="0" kern="1200" dirty="0" err="1" smtClean="0">
              <a:solidFill>
                <a:schemeClr val="tx1"/>
              </a:solidFill>
            </a:rPr>
            <a:t>Sphera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Publisher Location: </a:t>
          </a:r>
          <a:r>
            <a:rPr lang="en-US" sz="1000" b="0" i="0" kern="1200" dirty="0" err="1" smtClean="0">
              <a:solidFill>
                <a:schemeClr val="tx1"/>
              </a:solidFill>
            </a:rPr>
            <a:t>Moskva</a:t>
          </a:r>
          <a:r>
            <a:rPr lang="en-US" sz="1000" b="0" i="0" kern="1200" dirty="0" smtClean="0">
              <a:solidFill>
                <a:schemeClr val="tx1"/>
              </a:solidFill>
            </a:rPr>
            <a:t>, Russian Federation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Journal Website: Unavailable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Range of citations in the </a:t>
          </a:r>
          <a:r>
            <a:rPr lang="en-US" sz="1000" b="0" i="0" kern="1200" dirty="0" err="1" smtClean="0">
              <a:solidFill>
                <a:schemeClr val="tx1"/>
              </a:solidFill>
            </a:rPr>
            <a:t>SafetyLit</a:t>
          </a:r>
          <a:r>
            <a:rPr lang="en-US" sz="1000" b="0" i="0" kern="1200" dirty="0" smtClean="0">
              <a:solidFill>
                <a:schemeClr val="tx1"/>
              </a:solidFill>
            </a:rPr>
            <a:t> database: 1945; (6) -- 2013; (4)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Publication Date Range: 1937 --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Number of articles from this journal that are included in the </a:t>
          </a:r>
          <a:r>
            <a:rPr lang="en-US" sz="1000" b="0" i="0" kern="1200" dirty="0" err="1" smtClean="0">
              <a:solidFill>
                <a:schemeClr val="tx1"/>
              </a:solidFill>
            </a:rPr>
            <a:t>SafetyLit</a:t>
          </a:r>
          <a:r>
            <a:rPr lang="en-US" sz="1000" b="0" i="0" kern="1200" dirty="0" smtClean="0">
              <a:solidFill>
                <a:schemeClr val="tx1"/>
              </a:solidFill>
            </a:rPr>
            <a:t> database: 90 (</a:t>
          </a:r>
          <a:r>
            <a:rPr lang="en-US" sz="1000" b="0" i="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Download CSV</a:t>
          </a:r>
          <a:r>
            <a:rPr lang="en-US" sz="1000" b="0" i="0" kern="1200" dirty="0" smtClean="0">
              <a:solidFill>
                <a:schemeClr val="tx1"/>
              </a:solidFill>
            </a:rPr>
            <a:t>)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err="1" smtClean="0">
              <a:solidFill>
                <a:schemeClr val="tx1"/>
              </a:solidFill>
            </a:rPr>
            <a:t>pISSN</a:t>
          </a:r>
          <a:r>
            <a:rPr lang="en-US" sz="1000" b="0" i="0" kern="1200" dirty="0" smtClean="0">
              <a:solidFill>
                <a:schemeClr val="tx1"/>
              </a:solidFill>
            </a:rPr>
            <a:t> = 0023-1207 </a:t>
          </a:r>
          <a:br>
            <a:rPr lang="en-US" sz="1000" b="0" i="0" kern="1200" dirty="0" smtClean="0">
              <a:solidFill>
                <a:schemeClr val="tx1"/>
              </a:solidFill>
            </a:rPr>
          </a:br>
          <a:r>
            <a:rPr lang="en-US" sz="1000" b="0" i="0" kern="1200" dirty="0" smtClean="0">
              <a:solidFill>
                <a:schemeClr val="tx1"/>
              </a:solidFill>
            </a:rPr>
            <a:t>LCCN = </a:t>
          </a:r>
          <a:r>
            <a:rPr lang="en-US" sz="1000" b="0" i="0" kern="1200" dirty="0" err="1" smtClean="0">
              <a:solidFill>
                <a:schemeClr val="tx1"/>
              </a:solidFill>
            </a:rPr>
            <a:t>sn</a:t>
          </a:r>
          <a:r>
            <a:rPr lang="en-US" sz="1000" b="0" i="0" kern="1200" dirty="0" smtClean="0">
              <a:solidFill>
                <a:schemeClr val="tx1"/>
              </a:solidFill>
            </a:rPr>
            <a:t> 83-5292 | USNLM = 0412765 | CODEN = KHIRAE | OCLC = 01755139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Find a library that holds this journal: </a:t>
          </a:r>
          <a:r>
            <a:rPr lang="en-US" sz="1000" b="0" i="0" kern="12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http://worldcat.org/issn/00231207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Journal Language(s): Russian, English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solidFill>
                <a:schemeClr val="tx1"/>
              </a:solidFill>
            </a:rPr>
            <a:t>Title preceded by: </a:t>
          </a:r>
          <a:r>
            <a:rPr lang="en-US" sz="1000" b="0" i="0" kern="1200" dirty="0" err="1" smtClean="0">
              <a:solidFill>
                <a:schemeClr val="tx1"/>
              </a:solidFill>
            </a:rPr>
            <a:t>Sovetskaia</a:t>
          </a:r>
          <a:r>
            <a:rPr lang="en-US" sz="1000" b="0" i="0" kern="1200" dirty="0" smtClean="0">
              <a:solidFill>
                <a:schemeClr val="tx1"/>
              </a:solidFill>
            </a:rPr>
            <a:t> </a:t>
          </a:r>
          <a:r>
            <a:rPr lang="en-US" sz="1000" b="0" i="0" kern="1200" dirty="0" err="1" smtClean="0">
              <a:solidFill>
                <a:schemeClr val="tx1"/>
              </a:solidFill>
            </a:rPr>
            <a:t>Khirurgiia</a:t>
          </a:r>
          <a:r>
            <a:rPr lang="en-US" sz="1000" b="0" i="0" kern="1200" dirty="0" smtClean="0">
              <a:solidFill>
                <a:schemeClr val="tx1"/>
              </a:solidFill>
            </a:rPr>
            <a:t> [ISSN 0302-6027]</a:t>
          </a:r>
          <a:endParaRPr lang="en-US" sz="1000" b="0" i="0" kern="1200" dirty="0">
            <a:solidFill>
              <a:schemeClr val="tx1"/>
            </a:solidFill>
          </a:endParaRPr>
        </a:p>
      </dsp:txBody>
      <dsp:txXfrm>
        <a:off x="0" y="1262843"/>
        <a:ext cx="2092438" cy="4519501"/>
      </dsp:txXfrm>
    </dsp:sp>
    <dsp:sp modelId="{60B6E182-8DC0-478F-8C20-711776E355D9}">
      <dsp:nvSpPr>
        <dsp:cNvPr id="0" name=""/>
        <dsp:cNvSpPr/>
      </dsp:nvSpPr>
      <dsp:spPr>
        <a:xfrm>
          <a:off x="2415504" y="837691"/>
          <a:ext cx="2016155" cy="43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err="1" smtClean="0"/>
            <a:t>Vestnik</a:t>
          </a:r>
          <a:r>
            <a:rPr lang="en-US" sz="1000" b="0" i="0" kern="1200" dirty="0" smtClean="0"/>
            <a:t> </a:t>
          </a:r>
          <a:r>
            <a:rPr lang="en-US" sz="1000" b="0" i="0" kern="1200" dirty="0" err="1" smtClean="0"/>
            <a:t>Khirurgii</a:t>
          </a:r>
          <a:r>
            <a:rPr lang="en-US" sz="1000" b="0" i="0" kern="1200" dirty="0" smtClean="0"/>
            <a:t> </a:t>
          </a:r>
          <a:r>
            <a:rPr lang="en-US" sz="1000" b="0" i="0" kern="1200" dirty="0" err="1" smtClean="0"/>
            <a:t>Imeni</a:t>
          </a:r>
          <a:r>
            <a:rPr lang="en-US" sz="1000" b="0" i="0" kern="1200" dirty="0" smtClean="0"/>
            <a:t> I. I. </a:t>
          </a:r>
          <a:r>
            <a:rPr lang="en-US" sz="1000" b="0" i="0" kern="1200" dirty="0" err="1" smtClean="0"/>
            <a:t>Grekova</a:t>
          </a:r>
          <a:endParaRPr lang="ru-RU" sz="1000" kern="1200" dirty="0"/>
        </a:p>
      </dsp:txBody>
      <dsp:txXfrm>
        <a:off x="2415504" y="837691"/>
        <a:ext cx="2016155" cy="433296"/>
      </dsp:txXfrm>
    </dsp:sp>
    <dsp:sp modelId="{E9A4820D-571B-4EE9-87E2-D3F773545A75}">
      <dsp:nvSpPr>
        <dsp:cNvPr id="0" name=""/>
        <dsp:cNvSpPr/>
      </dsp:nvSpPr>
      <dsp:spPr>
        <a:xfrm>
          <a:off x="2342483" y="1276837"/>
          <a:ext cx="2173489" cy="4555810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Published by: </a:t>
          </a:r>
          <a:r>
            <a:rPr lang="en-US" sz="1000" b="0" i="0" kern="1200" dirty="0" err="1" smtClean="0"/>
            <a:t>Izdatelstvo</a:t>
          </a:r>
          <a:r>
            <a:rPr lang="en-US" sz="1000" b="0" i="0" kern="1200" dirty="0" smtClean="0"/>
            <a:t> </a:t>
          </a:r>
          <a:r>
            <a:rPr lang="en-US" sz="1000" b="0" i="0" kern="1200" dirty="0" err="1" smtClean="0"/>
            <a:t>Meditsina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Publisher Location: St. </a:t>
          </a:r>
          <a:r>
            <a:rPr lang="en-US" sz="1000" b="0" i="0" kern="1200" dirty="0" err="1" smtClean="0"/>
            <a:t>Peterburg</a:t>
          </a:r>
          <a:r>
            <a:rPr lang="en-US" sz="1000" b="0" i="0" kern="1200" dirty="0" smtClean="0"/>
            <a:t>, FL, Russian Federation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Journal Website: Unavailable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Range of citations in the </a:t>
          </a:r>
          <a:r>
            <a:rPr lang="en-US" sz="1000" b="0" i="0" kern="1200" dirty="0" err="1" smtClean="0"/>
            <a:t>SafetyLit</a:t>
          </a:r>
          <a:r>
            <a:rPr lang="en-US" sz="1000" b="0" i="0" kern="1200" dirty="0" smtClean="0"/>
            <a:t> database: 1952; 72(4) -- 2012; 171(2)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Publication Date Range: 1935 --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Number of articles from this journal that are included in the </a:t>
          </a:r>
          <a:r>
            <a:rPr lang="en-US" sz="1000" b="0" i="0" kern="1200" dirty="0" err="1" smtClean="0"/>
            <a:t>SafetyLit</a:t>
          </a:r>
          <a:r>
            <a:rPr lang="en-US" sz="1000" b="0" i="0" kern="1200" dirty="0" smtClean="0"/>
            <a:t> database: 156 (</a:t>
          </a:r>
          <a:r>
            <a:rPr lang="en-US" sz="1000" b="0" i="0" kern="1200" dirty="0" smtClean="0">
              <a:hlinkClick xmlns:r="http://schemas.openxmlformats.org/officeDocument/2006/relationships" r:id="rId3"/>
            </a:rPr>
            <a:t>Download CSV</a:t>
          </a:r>
          <a:r>
            <a:rPr lang="en-US" sz="1000" b="0" i="0" kern="1200" dirty="0" smtClean="0"/>
            <a:t>)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err="1" smtClean="0"/>
            <a:t>pISSN</a:t>
          </a:r>
          <a:r>
            <a:rPr lang="en-US" sz="1000" b="0" i="0" kern="1200" dirty="0" smtClean="0"/>
            <a:t> = 0042-4625 </a:t>
          </a:r>
          <a:br>
            <a:rPr lang="en-US" sz="1000" b="0" i="0" kern="1200" dirty="0" smtClean="0"/>
          </a:br>
          <a:r>
            <a:rPr lang="en-US" sz="1000" b="0" i="0" kern="1200" dirty="0" smtClean="0"/>
            <a:t>USNLM = 0411377 | CODEN = VKHGAG | OCLC = 05178494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Find a library that holds this journal: </a:t>
          </a:r>
          <a:r>
            <a:rPr lang="en-US" sz="1000" b="0" i="0" kern="1200" dirty="0" smtClean="0">
              <a:hlinkClick xmlns:r="http://schemas.openxmlformats.org/officeDocument/2006/relationships" r:id="rId4"/>
            </a:rPr>
            <a:t>http://worldcat.org/issn/00424625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Journal Language(s): Russian, summaries in English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Not Available Online</a:t>
          </a:r>
          <a:endParaRPr lang="en-US" sz="1000" b="0" i="0" kern="1200" dirty="0"/>
        </a:p>
      </dsp:txBody>
      <dsp:txXfrm>
        <a:off x="2342483" y="1276837"/>
        <a:ext cx="2173489" cy="4555810"/>
      </dsp:txXfrm>
    </dsp:sp>
    <dsp:sp modelId="{FA2D4B0D-A1C6-461B-8D40-1E48C1D150E8}">
      <dsp:nvSpPr>
        <dsp:cNvPr id="0" name=""/>
        <dsp:cNvSpPr/>
      </dsp:nvSpPr>
      <dsp:spPr>
        <a:xfrm>
          <a:off x="4653392" y="837691"/>
          <a:ext cx="1961471" cy="43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err="1" smtClean="0"/>
            <a:t>Hepato</a:t>
          </a:r>
          <a:r>
            <a:rPr lang="en-US" sz="1000" b="0" i="0" kern="1200" dirty="0" smtClean="0"/>
            <a:t>-Gastroenterology</a:t>
          </a:r>
          <a:endParaRPr lang="ru-RU" sz="1000" kern="1200" dirty="0"/>
        </a:p>
      </dsp:txBody>
      <dsp:txXfrm>
        <a:off x="4653392" y="837691"/>
        <a:ext cx="1961471" cy="433296"/>
      </dsp:txXfrm>
    </dsp:sp>
    <dsp:sp modelId="{59520579-CBD0-4378-8228-975A7CDD237C}">
      <dsp:nvSpPr>
        <dsp:cNvPr id="0" name=""/>
        <dsp:cNvSpPr/>
      </dsp:nvSpPr>
      <dsp:spPr>
        <a:xfrm>
          <a:off x="4618205" y="1276837"/>
          <a:ext cx="2031809" cy="4555810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Published by: Georg </a:t>
          </a:r>
          <a:r>
            <a:rPr lang="en-US" sz="1000" b="0" i="0" kern="1200" dirty="0" err="1" smtClean="0"/>
            <a:t>Thieme</a:t>
          </a:r>
          <a:r>
            <a:rPr lang="en-US" sz="1000" b="0" i="0" kern="1200" dirty="0" smtClean="0"/>
            <a:t> </a:t>
          </a:r>
          <a:r>
            <a:rPr lang="en-US" sz="1000" b="0" i="0" kern="1200" dirty="0" err="1" smtClean="0"/>
            <a:t>Verlag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Publisher Location: Stuttgart, Germany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Journal Website:</a:t>
          </a:r>
          <a:br>
            <a:rPr lang="en-US" sz="1000" b="0" i="0" kern="1200" dirty="0" smtClean="0"/>
          </a:br>
          <a:r>
            <a:rPr lang="en-US" sz="1000" b="0" i="0" kern="1200" dirty="0" smtClean="0">
              <a:hlinkClick xmlns:r="http://schemas.openxmlformats.org/officeDocument/2006/relationships" r:id="rId5"/>
            </a:rPr>
            <a:t>http://www.thieme.com/SID2401932074211/journals/pubid2146007395.html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Range of citations in the </a:t>
          </a:r>
          <a:r>
            <a:rPr lang="en-US" sz="1000" b="0" i="0" kern="1200" dirty="0" err="1" smtClean="0"/>
            <a:t>SafetyLit</a:t>
          </a:r>
          <a:r>
            <a:rPr lang="en-US" sz="1000" b="0" i="0" kern="1200" dirty="0" smtClean="0"/>
            <a:t> database: 1998; 45(23) -- 2009; 56(89)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Publication Date Range: 1980 --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Number of articles from this journal that are included in the </a:t>
          </a:r>
          <a:r>
            <a:rPr lang="en-US" sz="1000" b="0" i="0" kern="1200" dirty="0" err="1" smtClean="0"/>
            <a:t>SafetyLit</a:t>
          </a:r>
          <a:r>
            <a:rPr lang="en-US" sz="1000" b="0" i="0" kern="1200" dirty="0" smtClean="0"/>
            <a:t> database: 4 (</a:t>
          </a:r>
          <a:r>
            <a:rPr lang="en-US" sz="1000" b="0" i="0" kern="1200" dirty="0" smtClean="0">
              <a:hlinkClick xmlns:r="http://schemas.openxmlformats.org/officeDocument/2006/relationships" r:id="rId6"/>
            </a:rPr>
            <a:t>Download CSV</a:t>
          </a:r>
          <a:r>
            <a:rPr lang="en-US" sz="1000" b="0" i="0" kern="1200" dirty="0" smtClean="0"/>
            <a:t>)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err="1" smtClean="0"/>
            <a:t>pISSN</a:t>
          </a:r>
          <a:r>
            <a:rPr lang="en-US" sz="1000" b="0" i="0" kern="1200" dirty="0" smtClean="0"/>
            <a:t> = 0172-6390 </a:t>
          </a:r>
          <a:br>
            <a:rPr lang="en-US" sz="1000" b="0" i="0" kern="1200" dirty="0" smtClean="0"/>
          </a:br>
          <a:r>
            <a:rPr lang="en-US" sz="1000" b="0" i="0" kern="1200" dirty="0" smtClean="0"/>
            <a:t>USNLM = 8007849 | CODEN = HEGAD4 | OCLC = 06298177 | CONSER = </a:t>
          </a:r>
          <a:r>
            <a:rPr lang="en-US" sz="1000" b="0" i="0" kern="1200" dirty="0" err="1" smtClean="0"/>
            <a:t>sn</a:t>
          </a:r>
          <a:r>
            <a:rPr lang="en-US" sz="1000" b="0" i="0" kern="1200" dirty="0" smtClean="0"/>
            <a:t> 80013926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Find a library that holds this journal: </a:t>
          </a:r>
          <a:r>
            <a:rPr lang="en-US" sz="1000" b="0" i="0" kern="1200" dirty="0" smtClean="0">
              <a:hlinkClick xmlns:r="http://schemas.openxmlformats.org/officeDocument/2006/relationships" r:id="rId7"/>
            </a:rPr>
            <a:t>http://worldcat.org/issn/01726390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Journal Language(s): English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Title continued by: </a:t>
          </a:r>
          <a:r>
            <a:rPr lang="en-US" sz="1000" b="0" i="0" kern="1200" dirty="0" err="1" smtClean="0"/>
            <a:t>Acta</a:t>
          </a:r>
          <a:r>
            <a:rPr lang="en-US" sz="1000" b="0" i="0" kern="1200" dirty="0" smtClean="0"/>
            <a:t> </a:t>
          </a:r>
          <a:r>
            <a:rPr lang="en-US" sz="1000" b="0" i="0" kern="1200" dirty="0" err="1" smtClean="0"/>
            <a:t>hepato-gastroenterologica</a:t>
          </a:r>
          <a:endParaRPr lang="en-US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0" i="0" kern="1200" dirty="0"/>
        </a:p>
      </dsp:txBody>
      <dsp:txXfrm>
        <a:off x="4618205" y="1276837"/>
        <a:ext cx="2031809" cy="4555810"/>
      </dsp:txXfrm>
    </dsp:sp>
    <dsp:sp modelId="{E0BACB77-F490-4510-AA3D-31B3D6A8C218}">
      <dsp:nvSpPr>
        <dsp:cNvPr id="0" name=""/>
        <dsp:cNvSpPr/>
      </dsp:nvSpPr>
      <dsp:spPr>
        <a:xfrm>
          <a:off x="6948523" y="837691"/>
          <a:ext cx="2049310" cy="43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/>
            <a:t>American journal of gastroenterology</a:t>
          </a:r>
          <a:endParaRPr lang="ru-RU" sz="1000" kern="1200" dirty="0"/>
        </a:p>
      </dsp:txBody>
      <dsp:txXfrm>
        <a:off x="6948523" y="837691"/>
        <a:ext cx="2049310" cy="433296"/>
      </dsp:txXfrm>
    </dsp:sp>
    <dsp:sp modelId="{E908E222-3FB3-4333-B64A-022E9800B306}">
      <dsp:nvSpPr>
        <dsp:cNvPr id="0" name=""/>
        <dsp:cNvSpPr/>
      </dsp:nvSpPr>
      <dsp:spPr>
        <a:xfrm>
          <a:off x="6911516" y="1276837"/>
          <a:ext cx="2044667" cy="4555810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Published by: Nature Publishing Group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Publisher Location: London, England, UK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Journal Website:</a:t>
          </a:r>
          <a:br>
            <a:rPr lang="en-US" sz="1000" kern="1200" dirty="0" smtClean="0"/>
          </a:br>
          <a:r>
            <a:rPr lang="en-US" sz="1000" kern="1200" dirty="0" smtClean="0">
              <a:hlinkClick xmlns:r="http://schemas.openxmlformats.org/officeDocument/2006/relationships" r:id="rId8"/>
            </a:rPr>
            <a:t>http://www.nature.com/ajg/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Range of citations in the </a:t>
          </a:r>
          <a:r>
            <a:rPr lang="en-US" sz="1000" kern="1200" dirty="0" err="1" smtClean="0"/>
            <a:t>SafetyLit</a:t>
          </a:r>
          <a:r>
            <a:rPr lang="en-US" sz="1000" kern="1200" dirty="0" smtClean="0"/>
            <a:t> database: 1958; 29(2) -- 2012; 107(5)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Publication Date Range: 1954 --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Number of articles from this journal that are included in the </a:t>
          </a:r>
          <a:r>
            <a:rPr lang="en-US" sz="1000" kern="1200" dirty="0" err="1" smtClean="0"/>
            <a:t>SafetyLit</a:t>
          </a:r>
          <a:r>
            <a:rPr lang="en-US" sz="1000" kern="1200" dirty="0" smtClean="0"/>
            <a:t> database: 38 (</a:t>
          </a:r>
          <a:r>
            <a:rPr lang="en-US" sz="1000" kern="1200" dirty="0" smtClean="0">
              <a:hlinkClick xmlns:r="http://schemas.openxmlformats.org/officeDocument/2006/relationships" r:id="rId9"/>
            </a:rPr>
            <a:t>Download CSV</a:t>
          </a:r>
          <a:r>
            <a:rPr lang="en-US" sz="1000" kern="1200" dirty="0" smtClean="0"/>
            <a:t>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pISSN</a:t>
          </a:r>
          <a:r>
            <a:rPr lang="en-US" sz="1000" kern="1200" dirty="0" smtClean="0"/>
            <a:t> = 0002-9270 | </a:t>
          </a:r>
          <a:r>
            <a:rPr lang="en-US" sz="1000" kern="1200" dirty="0" err="1" smtClean="0"/>
            <a:t>eISSN</a:t>
          </a:r>
          <a:r>
            <a:rPr lang="en-US" sz="1000" kern="1200" dirty="0" smtClean="0"/>
            <a:t> = 1572-0241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Find a library that holds this journal: </a:t>
          </a:r>
          <a:r>
            <a:rPr lang="en-US" sz="1000" kern="1200" dirty="0" smtClean="0">
              <a:hlinkClick xmlns:r="http://schemas.openxmlformats.org/officeDocument/2006/relationships" r:id="rId10"/>
            </a:rPr>
            <a:t>http://worldcat.org/issn/00029270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Journal Language(s): English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Title preceded by: Review of Gastroenterology [ISSN 0096-2929]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6911516" y="1276837"/>
        <a:ext cx="2044667" cy="4555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B3C7-1299-4BC2-89EF-D73BF756A09B}">
      <dsp:nvSpPr>
        <dsp:cNvPr id="0" name=""/>
        <dsp:cNvSpPr/>
      </dsp:nvSpPr>
      <dsp:spPr>
        <a:xfrm>
          <a:off x="611489" y="0"/>
          <a:ext cx="4573097" cy="259232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11489" y="0"/>
        <a:ext cx="4573097" cy="2592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F5101-65F8-4C58-9DB1-B94E1D254D44}">
      <dsp:nvSpPr>
        <dsp:cNvPr id="0" name=""/>
        <dsp:cNvSpPr/>
      </dsp:nvSpPr>
      <dsp:spPr>
        <a:xfrm>
          <a:off x="287994" y="144013"/>
          <a:ext cx="3925930" cy="271073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87994" y="144013"/>
        <a:ext cx="3925930" cy="2710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D4FF-6E6D-401B-B707-4898A86F1A31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3062-0B2A-4C7F-9C6A-57D65618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2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http://pmarchive.ru/laparoskopicheskaya-xolecistektomiya/</a:t>
            </a:r>
            <a:r>
              <a:rPr lang="ru-RU" dirty="0" smtClean="0"/>
              <a:t> -</a:t>
            </a:r>
            <a:r>
              <a:rPr lang="ru-RU" baseline="0" dirty="0" smtClean="0"/>
              <a:t> численность заболевших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3062-0B2A-4C7F-9C6A-57D656186B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Учебники</a:t>
            </a:r>
            <a:r>
              <a:rPr lang="ru-RU" baseline="0" dirty="0" smtClean="0"/>
              <a:t> и журналы по теме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3062-0B2A-4C7F-9C6A-57D656186B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3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Видеолекции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3062-0B2A-4C7F-9C6A-57D656186B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8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Университет Джонса </a:t>
            </a:r>
            <a:r>
              <a:rPr lang="ru-RU" dirty="0" err="1" smtClean="0"/>
              <a:t>Хопкинса</a:t>
            </a:r>
            <a:r>
              <a:rPr lang="ru-RU" dirty="0" smtClean="0"/>
              <a:t>. Центр </a:t>
            </a:r>
            <a:r>
              <a:rPr lang="ru-RU" smtClean="0"/>
              <a:t>печеночных опухолей.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3062-0B2A-4C7F-9C6A-57D656186B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1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2541E55-5BFD-462C-95BB-57452B77FAE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D0A5DC-05D9-428B-ABC7-BFB31125BE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researchgate.net/profile/Dirk_Gouma/publicatio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gate.net/profile/Dirk_Gouma/publications/" TargetMode="External"/><Relationship Id="rId2" Type="http://schemas.openxmlformats.org/officeDocument/2006/relationships/hyperlink" Target="http://www.researchgate.net/profile/Jw_Grev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13.jp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image" Target="../media/image15.jpg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4" Type="http://schemas.openxmlformats.org/officeDocument/2006/relationships/image" Target="../media/image14.jp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ncbinl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ies-yanao.ru/index.php?view=weblink&amp;catid=199:2010-04-30-04-49-23&amp;id=330:pubmed&amp;option=com_weblinks" TargetMode="External"/><Relationship Id="rId3" Type="http://schemas.openxmlformats.org/officeDocument/2006/relationships/hyperlink" Target="http://libraries-yanao.ru/index.php?view=weblink&amp;catid=199:2010-04-30-04-49-23&amp;id=318:world-newsrarerscom&amp;option=com_weblinks" TargetMode="External"/><Relationship Id="rId7" Type="http://schemas.openxmlformats.org/officeDocument/2006/relationships/hyperlink" Target="http://libraries-yanao.ru/index.php?view=weblink&amp;catid=199:2010-04-30-04-49-23&amp;id=325:public-library-of-science&amp;option=com_weblinks" TargetMode="External"/><Relationship Id="rId2" Type="http://schemas.openxmlformats.org/officeDocument/2006/relationships/hyperlink" Target="http://libraries-yanao.ru/index.php?view=weblink&amp;catid=199:2010-04-30-04-49-23&amp;id=317:highwirestanforded-&amp;option=com_weblin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ies-yanao.ru/index.php?view=weblink&amp;catid=199:2010-04-30-04-49-23&amp;id=324:freebooks4doctors&amp;option=com_weblinks" TargetMode="External"/><Relationship Id="rId5" Type="http://schemas.openxmlformats.org/officeDocument/2006/relationships/hyperlink" Target="http://libraries-yanao.ru/index.php?view=weblink&amp;catid=199:2010-04-30-04-49-23&amp;id=323:biomed-central&amp;option=com_weblinks" TargetMode="External"/><Relationship Id="rId4" Type="http://schemas.openxmlformats.org/officeDocument/2006/relationships/hyperlink" Target="http://libraries-yanao.ru/index.php?view=weblink&amp;catid=199:2010-04-30-04-49-23&amp;id=320:journal-lists&amp;option=com_weblink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researchgate.net/profile/Dirk_Gouma/publication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31832" cy="3827288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Федеральное государственное автономное</a:t>
            </a:r>
            <a:br>
              <a:rPr lang="ru-RU" sz="2200" dirty="0"/>
            </a:br>
            <a:r>
              <a:rPr lang="ru-RU" sz="2200" dirty="0"/>
              <a:t>образовательное учреждение</a:t>
            </a:r>
            <a:br>
              <a:rPr lang="ru-RU" sz="2200" dirty="0"/>
            </a:br>
            <a:r>
              <a:rPr lang="ru-RU" sz="2200" dirty="0"/>
              <a:t>высшего профессионального образования</a:t>
            </a:r>
            <a:br>
              <a:rPr lang="ru-RU" sz="2200" dirty="0"/>
            </a:br>
            <a:r>
              <a:rPr lang="ru-RU" sz="2200" dirty="0"/>
              <a:t>«СИБИРСКИЙ ФЕДЕРАЛЬНЫЙ УНИВЕРСИТЕТ»</a:t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 smtClean="0"/>
              <a:t>Институт фундаментальной биологии и биотехнологии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Кафедра медицинской биологии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643192" cy="25922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Баланс про- и противовоспалительных цитокинов </a:t>
            </a:r>
            <a:r>
              <a:rPr lang="ru-RU" dirty="0"/>
              <a:t>п</a:t>
            </a:r>
            <a:r>
              <a:rPr lang="ru-RU" dirty="0" smtClean="0"/>
              <a:t>ри механической желтухе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Выполнила:                Булатова Л.В. ББ12-05м</a:t>
            </a:r>
          </a:p>
          <a:p>
            <a:pPr algn="ctr"/>
            <a:r>
              <a:rPr lang="ru-RU" dirty="0" smtClean="0"/>
              <a:t>Проверила:                                Суковатая И.Е.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Красноярск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0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066800"/>
          </a:xfrm>
        </p:spPr>
        <p:txBody>
          <a:bodyPr/>
          <a:lstStyle/>
          <a:p>
            <a:r>
              <a:rPr lang="en-US" dirty="0"/>
              <a:t>Professor dr. </a:t>
            </a:r>
            <a:r>
              <a:rPr lang="en-US" dirty="0" smtClean="0"/>
              <a:t> Leslie </a:t>
            </a:r>
            <a:r>
              <a:rPr lang="en-US" dirty="0"/>
              <a:t>H. </a:t>
            </a:r>
            <a:r>
              <a:rPr lang="en-US" dirty="0" err="1"/>
              <a:t>Blumgart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pPr marL="3054350" indent="442913">
              <a:buNone/>
            </a:pPr>
            <a:r>
              <a:rPr lang="ru-RU" dirty="0"/>
              <a:t>Адрес: О</a:t>
            </a:r>
            <a:r>
              <a:rPr lang="ru-RU" dirty="0" smtClean="0"/>
              <a:t>нкологический центр </a:t>
            </a:r>
            <a:r>
              <a:rPr lang="en-US" dirty="0"/>
              <a:t>Memorial </a:t>
            </a:r>
            <a:r>
              <a:rPr lang="en-US" dirty="0" smtClean="0"/>
              <a:t>Sloan-Kettering</a:t>
            </a:r>
            <a:r>
              <a:rPr lang="ru-RU" dirty="0" smtClean="0"/>
              <a:t>, </a:t>
            </a:r>
            <a:r>
              <a:rPr lang="ru-RU" dirty="0"/>
              <a:t>Нью-Йорк, Нью-Йорк, США.</a:t>
            </a:r>
          </a:p>
          <a:p>
            <a:pPr marL="3054350" indent="442913">
              <a:buNone/>
            </a:pPr>
            <a:r>
              <a:rPr lang="ru-RU" dirty="0" smtClean="0"/>
              <a:t>Телефон: </a:t>
            </a:r>
            <a:r>
              <a:rPr lang="ru-RU" dirty="0"/>
              <a:t>212-639-5526</a:t>
            </a:r>
          </a:p>
          <a:p>
            <a:pPr marL="3054350" indent="442913">
              <a:buNone/>
            </a:pPr>
            <a:endParaRPr lang="ru-RU" dirty="0"/>
          </a:p>
          <a:p>
            <a:pPr marL="3054350" indent="442913">
              <a:buNone/>
            </a:pPr>
            <a:r>
              <a:rPr lang="ru-RU" dirty="0"/>
              <a:t>Должность: </a:t>
            </a:r>
            <a:r>
              <a:rPr lang="ru-RU" dirty="0" smtClean="0"/>
              <a:t>профессор хирургии, главный </a:t>
            </a:r>
            <a:r>
              <a:rPr lang="ru-RU" dirty="0"/>
              <a:t>хирург-онколог;</a:t>
            </a:r>
          </a:p>
          <a:p>
            <a:pPr marL="3054350" indent="442913">
              <a:buNone/>
            </a:pPr>
            <a:endParaRPr lang="ru-RU" dirty="0"/>
          </a:p>
          <a:p>
            <a:pPr marL="0" indent="442913">
              <a:buNone/>
            </a:pPr>
            <a:r>
              <a:rPr lang="ru-RU" dirty="0"/>
              <a:t>Специализация: </a:t>
            </a:r>
            <a:r>
              <a:rPr lang="ru-RU" dirty="0" smtClean="0"/>
              <a:t> доброкачественные </a:t>
            </a:r>
            <a:r>
              <a:rPr lang="ru-RU" dirty="0"/>
              <a:t>и </a:t>
            </a:r>
            <a:r>
              <a:rPr lang="ru-RU" dirty="0" smtClean="0"/>
              <a:t>злокачественные заболевания </a:t>
            </a:r>
            <a:r>
              <a:rPr lang="ru-RU" dirty="0"/>
              <a:t>печени и желчевыводящих </a:t>
            </a:r>
            <a:r>
              <a:rPr lang="ru-RU" dirty="0" smtClean="0"/>
              <a:t>путей, рак </a:t>
            </a:r>
            <a:r>
              <a:rPr lang="ru-RU" dirty="0"/>
              <a:t>поджелудочной </a:t>
            </a:r>
            <a:r>
              <a:rPr lang="ru-RU" dirty="0" smtClean="0"/>
              <a:t>железы.</a:t>
            </a:r>
          </a:p>
          <a:p>
            <a:pPr marL="2424113" indent="442913">
              <a:buNone/>
            </a:pPr>
            <a:endParaRPr lang="ru-RU" dirty="0"/>
          </a:p>
          <a:p>
            <a:pPr marL="3175" indent="441325">
              <a:buNone/>
            </a:pPr>
            <a:r>
              <a:rPr lang="ru-RU" dirty="0"/>
              <a:t>Научный интерес:</a:t>
            </a:r>
          </a:p>
          <a:p>
            <a:pPr marL="460375" indent="347663">
              <a:buFont typeface="Arial" pitchFamily="34" charset="0"/>
              <a:buChar char="•"/>
            </a:pPr>
            <a:r>
              <a:rPr lang="ru-RU" dirty="0" smtClean="0"/>
              <a:t>Реконструкция </a:t>
            </a:r>
            <a:r>
              <a:rPr lang="ru-RU" dirty="0"/>
              <a:t>желчных путей</a:t>
            </a:r>
            <a:r>
              <a:rPr lang="en-US" dirty="0" smtClean="0"/>
              <a:t>;</a:t>
            </a:r>
            <a:endParaRPr lang="ru-RU" dirty="0"/>
          </a:p>
          <a:p>
            <a:pPr marL="460375" indent="347663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Хирургическое лечение </a:t>
            </a:r>
            <a:r>
              <a:rPr lang="ru-RU" dirty="0"/>
              <a:t>опухолей желчного пузыря, желчных протоков и печени</a:t>
            </a:r>
            <a:r>
              <a:rPr lang="en-US" dirty="0" smtClean="0"/>
              <a:t>;</a:t>
            </a:r>
            <a:endParaRPr lang="ru-RU" dirty="0"/>
          </a:p>
          <a:p>
            <a:pPr marL="460375" indent="347663">
              <a:buFont typeface="Arial" pitchFamily="34" charset="0"/>
              <a:buChar char="•"/>
            </a:pPr>
            <a:r>
              <a:rPr lang="ru-RU" dirty="0" smtClean="0"/>
              <a:t>Оценка </a:t>
            </a:r>
            <a:r>
              <a:rPr lang="ru-RU" dirty="0"/>
              <a:t>факторов риска у </a:t>
            </a:r>
            <a:r>
              <a:rPr lang="ru-RU" dirty="0" smtClean="0"/>
              <a:t>пациентов, </a:t>
            </a:r>
            <a:r>
              <a:rPr lang="ru-RU" dirty="0"/>
              <a:t>подвергающихся </a:t>
            </a:r>
            <a:r>
              <a:rPr lang="ru-RU" dirty="0" smtClean="0"/>
              <a:t>обширным операциям на печени </a:t>
            </a:r>
            <a:r>
              <a:rPr lang="ru-RU" dirty="0"/>
              <a:t>и желчевыводящих </a:t>
            </a:r>
            <a:r>
              <a:rPr lang="ru-RU" dirty="0" smtClean="0"/>
              <a:t>путях.</a:t>
            </a:r>
            <a:endParaRPr lang="ru-RU" dirty="0"/>
          </a:p>
          <a:p>
            <a:pPr marL="460375" indent="347663">
              <a:buFont typeface="Arial" pitchFamily="34" charset="0"/>
              <a:buChar char="•"/>
            </a:pPr>
            <a:endParaRPr lang="ru-RU" dirty="0"/>
          </a:p>
          <a:p>
            <a:pPr marL="109728" indent="0">
              <a:buNone/>
            </a:pPr>
            <a:r>
              <a:rPr lang="ru-RU" dirty="0"/>
              <a:t>Количество публикаций: </a:t>
            </a:r>
            <a:r>
              <a:rPr lang="ru-RU" dirty="0" smtClean="0"/>
              <a:t>119,</a:t>
            </a:r>
            <a:r>
              <a:rPr lang="en-US" dirty="0" smtClean="0"/>
              <a:t> </a:t>
            </a:r>
            <a:r>
              <a:rPr lang="en-US" dirty="0"/>
              <a:t>Impact points</a:t>
            </a:r>
            <a:r>
              <a:rPr lang="ru-RU" dirty="0"/>
              <a:t>: </a:t>
            </a:r>
            <a:r>
              <a:rPr lang="ru-RU" dirty="0" smtClean="0"/>
              <a:t>593.62</a:t>
            </a:r>
            <a:endParaRPr lang="en-US" dirty="0">
              <a:hlinkClick r:id="rId2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168352" cy="21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Professor dr. </a:t>
            </a:r>
            <a:r>
              <a:rPr lang="en-US" dirty="0" err="1" smtClean="0"/>
              <a:t>Jw</a:t>
            </a:r>
            <a:r>
              <a:rPr lang="en-US" dirty="0" smtClean="0"/>
              <a:t> </a:t>
            </a:r>
            <a:r>
              <a:rPr lang="en-US" dirty="0" err="1" smtClean="0"/>
              <a:t>Greve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68760"/>
            <a:ext cx="9108504" cy="5589240"/>
          </a:xfrm>
        </p:spPr>
        <p:txBody>
          <a:bodyPr>
            <a:normAutofit fontScale="47500" lnSpcReduction="20000"/>
          </a:bodyPr>
          <a:lstStyle/>
          <a:p>
            <a:pPr marL="2867025" indent="442913">
              <a:buNone/>
            </a:pPr>
            <a:r>
              <a:rPr lang="ru-RU" sz="3800" dirty="0"/>
              <a:t>Адрес: </a:t>
            </a:r>
            <a:r>
              <a:rPr lang="en-US" sz="3800" dirty="0" err="1"/>
              <a:t>Nederlandse</a:t>
            </a:r>
            <a:r>
              <a:rPr lang="en-US" sz="3800" dirty="0"/>
              <a:t> </a:t>
            </a:r>
            <a:r>
              <a:rPr lang="en-US" sz="3800" dirty="0" err="1"/>
              <a:t>Obesitas</a:t>
            </a:r>
            <a:r>
              <a:rPr lang="en-US" sz="3800" dirty="0"/>
              <a:t> </a:t>
            </a:r>
            <a:r>
              <a:rPr lang="en-US" sz="3800" dirty="0" err="1"/>
              <a:t>Kliniek</a:t>
            </a:r>
            <a:r>
              <a:rPr lang="en-US" sz="3800" dirty="0"/>
              <a:t> </a:t>
            </a:r>
            <a:r>
              <a:rPr lang="en-US" sz="3800" dirty="0" err="1" smtClean="0"/>
              <a:t>Zuid</a:t>
            </a:r>
            <a:r>
              <a:rPr lang="ru-RU" sz="3800" dirty="0" smtClean="0"/>
              <a:t>, </a:t>
            </a:r>
            <a:r>
              <a:rPr lang="ru-RU" sz="3800" dirty="0"/>
              <a:t>Н</a:t>
            </a:r>
            <a:r>
              <a:rPr lang="ru-RU" sz="3800" dirty="0" smtClean="0"/>
              <a:t>идерланды.</a:t>
            </a:r>
          </a:p>
          <a:p>
            <a:pPr marL="2867025" indent="442913">
              <a:buNone/>
            </a:pPr>
            <a:r>
              <a:rPr lang="ru-RU" sz="3800" dirty="0" smtClean="0"/>
              <a:t>Личная страница: </a:t>
            </a:r>
            <a:r>
              <a:rPr lang="en-US" sz="3800" dirty="0">
                <a:hlinkClick r:id="rId2"/>
              </a:rPr>
              <a:t>http://www.researchgate.net/profile/Jw_Greve</a:t>
            </a:r>
            <a:r>
              <a:rPr lang="en-US" sz="3800" dirty="0" smtClean="0">
                <a:hlinkClick r:id="rId2"/>
              </a:rPr>
              <a:t>/</a:t>
            </a:r>
            <a:endParaRPr lang="ru-RU" sz="3800" dirty="0" smtClean="0"/>
          </a:p>
          <a:p>
            <a:pPr marL="2867025" indent="442913">
              <a:buNone/>
            </a:pPr>
            <a:endParaRPr lang="ru-RU" sz="3800" dirty="0"/>
          </a:p>
          <a:p>
            <a:pPr marL="2867025" indent="442913">
              <a:buNone/>
            </a:pPr>
            <a:r>
              <a:rPr lang="ru-RU" sz="3800" dirty="0"/>
              <a:t>Должность: профессор хирургии, </a:t>
            </a:r>
            <a:r>
              <a:rPr lang="ru-RU" sz="3800" dirty="0" smtClean="0"/>
              <a:t>медицинский </a:t>
            </a:r>
            <a:r>
              <a:rPr lang="ru-RU" sz="3800" dirty="0"/>
              <a:t>директор;</a:t>
            </a:r>
          </a:p>
          <a:p>
            <a:pPr marL="2867025" indent="442913">
              <a:buNone/>
            </a:pPr>
            <a:endParaRPr lang="ru-RU" sz="3800" dirty="0"/>
          </a:p>
          <a:p>
            <a:pPr marL="2867025" indent="442913">
              <a:buNone/>
            </a:pPr>
            <a:r>
              <a:rPr lang="ru-RU" sz="3800" dirty="0"/>
              <a:t>Специализация:  доброкачественные и злокачественные заболевания </a:t>
            </a:r>
            <a:r>
              <a:rPr lang="ru-RU" sz="3800" dirty="0" smtClean="0"/>
              <a:t>желудочно-кишечные заболевания</a:t>
            </a:r>
            <a:r>
              <a:rPr lang="ru-RU" sz="3800" dirty="0"/>
              <a:t>, </a:t>
            </a:r>
            <a:r>
              <a:rPr lang="ru-RU" sz="3800" dirty="0" err="1" smtClean="0"/>
              <a:t>бариатрическая</a:t>
            </a:r>
            <a:r>
              <a:rPr lang="ru-RU" sz="3800" dirty="0" smtClean="0"/>
              <a:t> хирургия.</a:t>
            </a:r>
            <a:endParaRPr lang="ru-RU" sz="3800" dirty="0"/>
          </a:p>
          <a:p>
            <a:pPr marL="2424113" indent="442913">
              <a:buNone/>
            </a:pPr>
            <a:endParaRPr lang="ru-RU" sz="3800" dirty="0"/>
          </a:p>
          <a:p>
            <a:pPr marL="3175" indent="441325">
              <a:buNone/>
            </a:pPr>
            <a:r>
              <a:rPr lang="ru-RU" sz="3800" dirty="0" smtClean="0"/>
              <a:t>Научная деятельность:</a:t>
            </a:r>
            <a:endParaRPr lang="ru-RU" sz="3800" dirty="0"/>
          </a:p>
          <a:p>
            <a:pPr marL="460375" indent="347663">
              <a:buFont typeface="Arial" pitchFamily="34" charset="0"/>
              <a:buChar char="•"/>
            </a:pPr>
            <a:r>
              <a:rPr lang="ru-RU" sz="3800" dirty="0" smtClean="0"/>
              <a:t>Экс-президент </a:t>
            </a:r>
            <a:r>
              <a:rPr lang="ru-RU" sz="3800" dirty="0"/>
              <a:t>Международной федерации хирургии ожирения и метаболических нарушений ( IFSO )</a:t>
            </a:r>
          </a:p>
          <a:p>
            <a:pPr marL="460375" indent="347663">
              <a:buFont typeface="Arial" pitchFamily="34" charset="0"/>
              <a:buChar char="•"/>
            </a:pPr>
            <a:r>
              <a:rPr lang="ru-RU" sz="3800" dirty="0"/>
              <a:t>Один из основателей и бывший президент </a:t>
            </a:r>
            <a:r>
              <a:rPr lang="en-US" sz="3800" dirty="0"/>
              <a:t>Benelux Association for Bariatric Surgeons</a:t>
            </a:r>
            <a:r>
              <a:rPr lang="ru-RU" sz="3800" dirty="0" smtClean="0"/>
              <a:t> </a:t>
            </a:r>
            <a:r>
              <a:rPr lang="ru-RU" sz="3800" dirty="0"/>
              <a:t>( BABS )</a:t>
            </a:r>
          </a:p>
          <a:p>
            <a:pPr marL="460375" indent="347663">
              <a:buFont typeface="Arial" pitchFamily="34" charset="0"/>
              <a:buChar char="•"/>
            </a:pPr>
            <a:r>
              <a:rPr lang="ru-RU" sz="3800" dirty="0"/>
              <a:t>Соучредитель </a:t>
            </a:r>
            <a:r>
              <a:rPr lang="en-US" sz="3800" dirty="0"/>
              <a:t>Dutch Society for Metabolic and Bariatric Surgery (DSMBS)</a:t>
            </a:r>
            <a:endParaRPr lang="ru-RU" sz="3800" dirty="0"/>
          </a:p>
          <a:p>
            <a:pPr marL="460375" indent="347663">
              <a:buFont typeface="Arial" pitchFamily="34" charset="0"/>
              <a:buChar char="•"/>
            </a:pPr>
            <a:r>
              <a:rPr lang="ru-RU" sz="3800" dirty="0" smtClean="0"/>
              <a:t>Организатор конгресса </a:t>
            </a:r>
            <a:r>
              <a:rPr lang="en-US" sz="3800" dirty="0"/>
              <a:t>10th world congress of IFSO</a:t>
            </a:r>
            <a:r>
              <a:rPr lang="ru-RU" sz="3800" dirty="0" smtClean="0"/>
              <a:t>, </a:t>
            </a:r>
            <a:r>
              <a:rPr lang="ru-RU" sz="3800" dirty="0"/>
              <a:t>сентябрь 2005 , </a:t>
            </a:r>
            <a:r>
              <a:rPr lang="ru-RU" sz="3800" dirty="0" err="1" smtClean="0"/>
              <a:t>Маастрихт</a:t>
            </a:r>
            <a:r>
              <a:rPr lang="ru-RU" sz="3800" dirty="0" smtClean="0"/>
              <a:t>, </a:t>
            </a:r>
            <a:r>
              <a:rPr lang="ru-RU" sz="3800" dirty="0"/>
              <a:t>Нидерланды</a:t>
            </a:r>
          </a:p>
          <a:p>
            <a:pPr marL="109728" indent="0">
              <a:buNone/>
            </a:pPr>
            <a:r>
              <a:rPr lang="ru-RU" sz="3800" dirty="0"/>
              <a:t>Количество публикаций: </a:t>
            </a:r>
            <a:r>
              <a:rPr lang="ru-RU" sz="3800" dirty="0" smtClean="0"/>
              <a:t>1</a:t>
            </a:r>
            <a:r>
              <a:rPr lang="en-US" sz="3800" dirty="0" smtClean="0"/>
              <a:t>52</a:t>
            </a:r>
            <a:r>
              <a:rPr lang="ru-RU" sz="3800" dirty="0" smtClean="0"/>
              <a:t>,</a:t>
            </a:r>
            <a:r>
              <a:rPr lang="en-US" sz="3800" dirty="0" smtClean="0"/>
              <a:t> </a:t>
            </a:r>
            <a:r>
              <a:rPr lang="en-US" sz="3800" dirty="0"/>
              <a:t>Impact points</a:t>
            </a:r>
            <a:r>
              <a:rPr lang="ru-RU" sz="3800" dirty="0"/>
              <a:t>: </a:t>
            </a:r>
            <a:r>
              <a:rPr lang="en-US" sz="3800" dirty="0" smtClean="0"/>
              <a:t>716</a:t>
            </a:r>
            <a:r>
              <a:rPr lang="ru-RU" sz="3800" dirty="0" smtClean="0"/>
              <a:t>.</a:t>
            </a:r>
            <a:r>
              <a:rPr lang="en-US" sz="3800" dirty="0" smtClean="0"/>
              <a:t>0</a:t>
            </a:r>
            <a:r>
              <a:rPr lang="ru-RU" sz="3800" dirty="0" smtClean="0"/>
              <a:t>6</a:t>
            </a:r>
            <a:endParaRPr lang="en-US" sz="3800" dirty="0">
              <a:hlinkClick r:id="rId3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7"/>
            <a:ext cx="2232248" cy="29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404664"/>
            <a:ext cx="2195737" cy="381642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5052"/>
            <a:ext cx="2448271" cy="38260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95290"/>
            <a:ext cx="2232247" cy="38164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404664"/>
            <a:ext cx="2281561" cy="3816424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17799150"/>
              </p:ext>
            </p:extLst>
          </p:nvPr>
        </p:nvGraphicFramePr>
        <p:xfrm>
          <a:off x="38581" y="1772816"/>
          <a:ext cx="91054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065086066"/>
              </p:ext>
            </p:extLst>
          </p:nvPr>
        </p:nvGraphicFramePr>
        <p:xfrm>
          <a:off x="1619672" y="0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6943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230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245276"/>
              </p:ext>
            </p:extLst>
          </p:nvPr>
        </p:nvGraphicFramePr>
        <p:xfrm>
          <a:off x="251520" y="1124744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9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7" y="476672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Кафедра медицинской </a:t>
            </a:r>
            <a:r>
              <a:rPr lang="ru-RU" dirty="0" smtClean="0"/>
              <a:t>биологии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sz="3600" dirty="0" smtClean="0"/>
              <a:t>university</a:t>
            </a:r>
            <a:r>
              <a:rPr lang="en-US" dirty="0" smtClean="0"/>
              <a:t> of </a:t>
            </a:r>
            <a:r>
              <a:rPr lang="en-US" dirty="0" err="1" smtClean="0"/>
              <a:t>amsterdam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616624"/>
          </a:xfrm>
        </p:spPr>
        <p:txBody>
          <a:bodyPr>
            <a:normAutofit/>
          </a:bodyPr>
          <a:lstStyle/>
          <a:p>
            <a:pPr marL="4222750" indent="-255588"/>
            <a:r>
              <a:rPr lang="ru-RU" sz="3200" dirty="0" smtClean="0"/>
              <a:t>Онкология</a:t>
            </a:r>
          </a:p>
          <a:p>
            <a:pPr marL="4222750" indent="-255588"/>
            <a:r>
              <a:rPr lang="ru-RU" sz="3200" dirty="0" smtClean="0"/>
              <a:t>Психиатрические и неврологические нарушения</a:t>
            </a:r>
          </a:p>
          <a:p>
            <a:pPr marL="354013" indent="-255588"/>
            <a:r>
              <a:rPr lang="ru-RU" sz="3200" dirty="0" smtClean="0"/>
              <a:t>Инфекционные заболевания и иммунология</a:t>
            </a:r>
          </a:p>
          <a:p>
            <a:pPr marL="354013" indent="-255588"/>
            <a:r>
              <a:rPr lang="ru-RU" sz="3200" dirty="0" smtClean="0"/>
              <a:t>Кардиоваскулярные расстройства</a:t>
            </a:r>
          </a:p>
          <a:p>
            <a:r>
              <a:rPr lang="ru-RU" sz="3200" dirty="0" smtClean="0"/>
              <a:t>Эпидемиология</a:t>
            </a:r>
          </a:p>
          <a:p>
            <a:r>
              <a:rPr lang="ru-RU" sz="3200" dirty="0" smtClean="0"/>
              <a:t>Заболевания кишечника и печени</a:t>
            </a:r>
          </a:p>
          <a:p>
            <a:r>
              <a:rPr lang="ru-RU" sz="3200" dirty="0" smtClean="0"/>
              <a:t>Нарушения метаболизма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5" y="1340768"/>
            <a:ext cx="4286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3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5923783" cy="2808312"/>
          </a:xfrm>
        </p:spPr>
      </p:pic>
    </p:spTree>
    <p:extLst>
      <p:ext uri="{BB962C8B-B14F-4D97-AF65-F5344CB8AC3E}">
        <p14:creationId xmlns:p14="http://schemas.microsoft.com/office/powerpoint/2010/main" val="6756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" y="10568"/>
            <a:ext cx="9180273" cy="67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6" y="3833664"/>
            <a:ext cx="49283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http://www.youtube.com/ncbinlm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036496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29" y="3411066"/>
            <a:ext cx="4640572" cy="344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5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2150" cy="770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29" y="4653136"/>
            <a:ext cx="4367521" cy="27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845"/>
            <a:ext cx="4256460" cy="256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  <a:r>
              <a:rPr lang="ru-RU" b="1" dirty="0" err="1">
                <a:hlinkClick r:id="rId2"/>
              </a:rPr>
              <a:t>highwire.stanford.ed</a:t>
            </a:r>
            <a:r>
              <a:rPr lang="ru-RU" b="1" dirty="0">
                <a:hlinkClick r:id="rId2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Электронный архив издательства </a:t>
            </a:r>
            <a:r>
              <a:rPr lang="ru-RU" dirty="0" err="1"/>
              <a:t>Стэнфордского</a:t>
            </a:r>
            <a:r>
              <a:rPr lang="ru-RU" dirty="0"/>
              <a:t> университета. </a:t>
            </a:r>
            <a:r>
              <a:rPr lang="ru-RU" dirty="0" smtClean="0"/>
              <a:t>Области </a:t>
            </a:r>
            <a:r>
              <a:rPr lang="ru-RU" dirty="0"/>
              <a:t>знания - биология, </a:t>
            </a:r>
            <a:r>
              <a:rPr lang="ru-RU" dirty="0" err="1"/>
              <a:t>биомедецина</a:t>
            </a:r>
            <a:r>
              <a:rPr lang="ru-RU" dirty="0"/>
              <a:t>, физиология, клиническая медицина, психиатрия и др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b="1" dirty="0" err="1">
                <a:hlinkClick r:id="rId3"/>
              </a:rPr>
              <a:t>World</a:t>
            </a:r>
            <a:r>
              <a:rPr lang="ru-RU" b="1" dirty="0">
                <a:hlinkClick r:id="rId3"/>
              </a:rPr>
              <a:t> newsrarers.com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Каталог англоязычных газет, </a:t>
            </a:r>
            <a:r>
              <a:rPr lang="ru-RU" dirty="0" smtClean="0"/>
              <a:t>журналов, </a:t>
            </a:r>
            <a:r>
              <a:rPr lang="ru-RU" dirty="0"/>
              <a:t>издающихся во всем мире</a:t>
            </a:r>
            <a:r>
              <a:rPr lang="ru-RU" dirty="0" smtClean="0"/>
              <a:t>. </a:t>
            </a:r>
            <a:r>
              <a:rPr lang="ru-RU" dirty="0"/>
              <a:t>Можно выбрать издания по тематическим рубрикам или по стране публикации. </a:t>
            </a:r>
            <a:endParaRPr lang="ru-RU" dirty="0" smtClean="0"/>
          </a:p>
          <a:p>
            <a:r>
              <a:rPr lang="ru-RU" b="1" dirty="0" err="1">
                <a:hlinkClick r:id="rId4"/>
              </a:rPr>
              <a:t>Journal</a:t>
            </a:r>
            <a:r>
              <a:rPr lang="ru-RU" b="1" dirty="0">
                <a:hlinkClick r:id="rId4"/>
              </a:rPr>
              <a:t> </a:t>
            </a:r>
            <a:r>
              <a:rPr lang="ru-RU" b="1" dirty="0" err="1">
                <a:hlinkClick r:id="rId4"/>
              </a:rPr>
              <a:t>Lists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Полнотекстовый архив биомедицинских и естественнонаучных статей</a:t>
            </a:r>
            <a:r>
              <a:rPr lang="ru-RU" dirty="0" smtClean="0"/>
              <a:t>.</a:t>
            </a:r>
          </a:p>
          <a:p>
            <a:r>
              <a:rPr lang="ru-RU" b="1" dirty="0" err="1">
                <a:hlinkClick r:id="rId5"/>
              </a:rPr>
              <a:t>BioMed</a:t>
            </a:r>
            <a:r>
              <a:rPr lang="ru-RU" b="1" dirty="0">
                <a:hlinkClick r:id="rId5"/>
              </a:rPr>
              <a:t> </a:t>
            </a:r>
            <a:r>
              <a:rPr lang="ru-RU" b="1" dirty="0" err="1">
                <a:hlinkClick r:id="rId5"/>
              </a:rPr>
              <a:t>Central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База данных по </a:t>
            </a:r>
            <a:r>
              <a:rPr lang="ru-RU" dirty="0" smtClean="0"/>
              <a:t>медицине. </a:t>
            </a:r>
            <a:r>
              <a:rPr lang="ru-RU" dirty="0"/>
              <a:t>Содержит полный текст и рефераты статей. </a:t>
            </a:r>
            <a:endParaRPr lang="ru-RU" dirty="0" smtClean="0"/>
          </a:p>
          <a:p>
            <a:r>
              <a:rPr lang="ru-RU" b="1" dirty="0" smtClean="0">
                <a:hlinkClick r:id="rId6"/>
              </a:rPr>
              <a:t>FreeBooks4Doctors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Более 650 медицинских книг</a:t>
            </a:r>
            <a:r>
              <a:rPr lang="ru-RU" dirty="0" smtClean="0"/>
              <a:t>.</a:t>
            </a:r>
          </a:p>
          <a:p>
            <a:r>
              <a:rPr lang="ru-RU" b="1" dirty="0" err="1">
                <a:hlinkClick r:id="rId7"/>
              </a:rPr>
              <a:t>Public</a:t>
            </a:r>
            <a:r>
              <a:rPr lang="ru-RU" b="1" dirty="0">
                <a:hlinkClick r:id="rId7"/>
              </a:rPr>
              <a:t> </a:t>
            </a:r>
            <a:r>
              <a:rPr lang="ru-RU" b="1" dirty="0" err="1">
                <a:hlinkClick r:id="rId7"/>
              </a:rPr>
              <a:t>library</a:t>
            </a:r>
            <a:r>
              <a:rPr lang="ru-RU" b="1" dirty="0">
                <a:hlinkClick r:id="rId7"/>
              </a:rPr>
              <a:t> </a:t>
            </a:r>
            <a:r>
              <a:rPr lang="ru-RU" b="1" dirty="0" err="1">
                <a:hlinkClick r:id="rId7"/>
              </a:rPr>
              <a:t>of</a:t>
            </a:r>
            <a:r>
              <a:rPr lang="ru-RU" b="1" dirty="0">
                <a:hlinkClick r:id="rId7"/>
              </a:rPr>
              <a:t> </a:t>
            </a:r>
            <a:r>
              <a:rPr lang="ru-RU" b="1" dirty="0" err="1">
                <a:hlinkClick r:id="rId7"/>
              </a:rPr>
              <a:t>science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Открытые журналы по медицине и </a:t>
            </a:r>
            <a:r>
              <a:rPr lang="ru-RU" dirty="0" smtClean="0"/>
              <a:t>биологии</a:t>
            </a:r>
          </a:p>
          <a:p>
            <a:r>
              <a:rPr lang="ru-RU" b="1" dirty="0" smtClean="0">
                <a:hlinkClick r:id="rId8"/>
              </a:rPr>
              <a:t> </a:t>
            </a:r>
            <a:r>
              <a:rPr lang="ru-RU" b="1" dirty="0" err="1">
                <a:hlinkClick r:id="rId8"/>
              </a:rPr>
              <a:t>PubMed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Электронный архив открытых </a:t>
            </a:r>
            <a:r>
              <a:rPr lang="ru-RU" dirty="0" smtClean="0"/>
              <a:t>журналов0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77218"/>
            <a:ext cx="8229600" cy="5032102"/>
          </a:xfrm>
        </p:spPr>
        <p:txBody>
          <a:bodyPr>
            <a:noAutofit/>
          </a:bodyPr>
          <a:lstStyle/>
          <a:p>
            <a:pPr marL="285750" indent="-285750"/>
            <a:r>
              <a:rPr lang="ru-RU" dirty="0" smtClean="0"/>
              <a:t>Механическая желтуха </a:t>
            </a:r>
            <a:r>
              <a:rPr lang="ru-RU" dirty="0"/>
              <a:t>является  </a:t>
            </a:r>
            <a:r>
              <a:rPr lang="ru-RU" dirty="0" smtClean="0"/>
              <a:t>осложнением </a:t>
            </a:r>
            <a:r>
              <a:rPr lang="ru-RU" dirty="0"/>
              <a:t>у </a:t>
            </a:r>
            <a:r>
              <a:rPr lang="ru-RU" b="1" dirty="0"/>
              <a:t>40% </a:t>
            </a:r>
            <a:r>
              <a:rPr lang="ru-RU" dirty="0"/>
              <a:t>больных с </a:t>
            </a:r>
            <a:r>
              <a:rPr lang="ru-RU" dirty="0" smtClean="0"/>
              <a:t>желчнокаменной болезнью </a:t>
            </a:r>
            <a:r>
              <a:rPr lang="ru-RU" dirty="0"/>
              <a:t>и у </a:t>
            </a:r>
            <a:r>
              <a:rPr lang="ru-RU" b="1" dirty="0"/>
              <a:t>всех</a:t>
            </a:r>
            <a:r>
              <a:rPr lang="ru-RU" dirty="0"/>
              <a:t> больных с опухолевым поражением желчных путей</a:t>
            </a:r>
          </a:p>
          <a:p>
            <a:pPr marL="0" indent="0">
              <a:buNone/>
            </a:pPr>
            <a:endParaRPr lang="ru-RU" dirty="0" smtClean="0"/>
          </a:p>
          <a:p>
            <a:pPr marL="285750" indent="-285750"/>
            <a:r>
              <a:rPr lang="ru-RU" dirty="0" smtClean="0"/>
              <a:t>Количество заболевших </a:t>
            </a:r>
            <a:r>
              <a:rPr lang="ru-RU" b="1" dirty="0" smtClean="0"/>
              <a:t>удваивается</a:t>
            </a:r>
            <a:r>
              <a:rPr lang="ru-RU" dirty="0" smtClean="0"/>
              <a:t> каждое десятилетие</a:t>
            </a:r>
          </a:p>
          <a:p>
            <a:pPr marL="285750" indent="-285750"/>
            <a:endParaRPr lang="ru-RU" dirty="0"/>
          </a:p>
          <a:p>
            <a:pPr marL="285750" indent="-285750"/>
            <a:r>
              <a:rPr lang="ru-RU" dirty="0" smtClean="0"/>
              <a:t>При прогрессировании заболевания развиваются </a:t>
            </a:r>
            <a:r>
              <a:rPr lang="ru-RU" b="1" dirty="0" smtClean="0"/>
              <a:t>воспалительные</a:t>
            </a:r>
            <a:r>
              <a:rPr lang="ru-RU" dirty="0" smtClean="0"/>
              <a:t> и </a:t>
            </a:r>
            <a:r>
              <a:rPr lang="ru-RU" b="1" dirty="0" smtClean="0"/>
              <a:t>инфекционные</a:t>
            </a:r>
            <a:r>
              <a:rPr lang="ru-RU" dirty="0" smtClean="0"/>
              <a:t> процессы, утяжеляющие состояние больных</a:t>
            </a:r>
          </a:p>
          <a:p>
            <a:pPr marL="285750" indent="-285750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11340"/>
            <a:ext cx="1966900" cy="24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ru-RU" sz="3000" b="1" dirty="0"/>
              <a:t>Результатом</a:t>
            </a:r>
            <a:r>
              <a:rPr lang="ru-RU" sz="3000" dirty="0"/>
              <a:t> прогрессирования МЖ является развитие воспалительных и инфекционных </a:t>
            </a:r>
            <a:r>
              <a:rPr lang="ru-RU" sz="3000" dirty="0" smtClean="0"/>
              <a:t>состояний. </a:t>
            </a:r>
          </a:p>
          <a:p>
            <a:endParaRPr lang="en-US" sz="3000" dirty="0" smtClean="0"/>
          </a:p>
          <a:p>
            <a:r>
              <a:rPr lang="ru-RU" sz="3000" dirty="0" smtClean="0"/>
              <a:t>Воспаление</a:t>
            </a:r>
            <a:r>
              <a:rPr lang="ru-RU" sz="3000" dirty="0"/>
              <a:t>, возникающее при МЖ значительно утяжеляет состояние больных и способствует более быстрому развитию </a:t>
            </a:r>
            <a:r>
              <a:rPr lang="ru-RU" sz="3000" b="1" dirty="0"/>
              <a:t>печеночной комы</a:t>
            </a:r>
            <a:r>
              <a:rPr lang="ru-RU" sz="3000" dirty="0" smtClean="0"/>
              <a:t>.</a:t>
            </a:r>
          </a:p>
          <a:p>
            <a:endParaRPr lang="en-US" sz="3000" dirty="0" smtClean="0"/>
          </a:p>
          <a:p>
            <a:r>
              <a:rPr lang="ru-RU" sz="3000" dirty="0" smtClean="0"/>
              <a:t>Судить о наличии и степени воспалительного процесса можно по </a:t>
            </a:r>
            <a:r>
              <a:rPr lang="ru-RU" sz="3000" b="1" dirty="0" smtClean="0"/>
              <a:t>балансу</a:t>
            </a:r>
            <a:r>
              <a:rPr lang="ru-RU" sz="3000" dirty="0" smtClean="0"/>
              <a:t> про- и противовоспалительных цитокинов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8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78614"/>
            <a:ext cx="8229600" cy="5976664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b="1" dirty="0" smtClean="0"/>
              <a:t>Цель работы: </a:t>
            </a:r>
          </a:p>
          <a:p>
            <a:pPr marL="0" indent="444500">
              <a:buNone/>
            </a:pPr>
            <a:r>
              <a:rPr lang="ru-RU" dirty="0" smtClean="0"/>
              <a:t>Изучение баланса про- и противовоспалительных цитокинов.</a:t>
            </a:r>
          </a:p>
          <a:p>
            <a:pPr marL="0" indent="444500">
              <a:buNone/>
            </a:pPr>
            <a:endParaRPr lang="ru-RU" dirty="0" smtClean="0"/>
          </a:p>
          <a:p>
            <a:pPr marL="0" indent="444500">
              <a:buNone/>
            </a:pPr>
            <a:r>
              <a:rPr lang="ru-RU" b="1" dirty="0" smtClean="0"/>
              <a:t>Задачи: </a:t>
            </a:r>
          </a:p>
          <a:p>
            <a:pPr marL="0" indent="630238">
              <a:buNone/>
            </a:pPr>
            <a:r>
              <a:rPr lang="ru-RU" dirty="0" smtClean="0"/>
              <a:t>1) определить активность </a:t>
            </a:r>
            <a:r>
              <a:rPr lang="ru-RU" dirty="0" err="1" smtClean="0"/>
              <a:t>провоспалительных</a:t>
            </a:r>
            <a:r>
              <a:rPr lang="ru-RU" dirty="0" smtClean="0"/>
              <a:t> цитокинов (</a:t>
            </a:r>
            <a:r>
              <a:rPr lang="ru-RU" dirty="0" err="1" smtClean="0"/>
              <a:t>интерлейкины</a:t>
            </a:r>
            <a:r>
              <a:rPr lang="ru-RU" dirty="0" smtClean="0"/>
              <a:t> 1,2,6,8</a:t>
            </a:r>
            <a:r>
              <a:rPr lang="ru-RU" dirty="0"/>
              <a:t>, ФНОα, интерферон γ</a:t>
            </a:r>
            <a:r>
              <a:rPr lang="ru-RU" dirty="0" smtClean="0"/>
              <a:t>) у больных с МЖ</a:t>
            </a:r>
          </a:p>
          <a:p>
            <a:pPr marL="0" indent="630238">
              <a:buNone/>
            </a:pPr>
            <a:r>
              <a:rPr lang="ru-RU" dirty="0" smtClean="0"/>
              <a:t>2) определить активность </a:t>
            </a:r>
            <a:r>
              <a:rPr lang="ru-RU" dirty="0" err="1" smtClean="0"/>
              <a:t>противоспалительных</a:t>
            </a:r>
            <a:r>
              <a:rPr lang="ru-RU" dirty="0" smtClean="0"/>
              <a:t> цитокинов (</a:t>
            </a:r>
            <a:r>
              <a:rPr lang="ru-RU" dirty="0" err="1"/>
              <a:t>интерлейкины</a:t>
            </a:r>
            <a:r>
              <a:rPr lang="ru-RU" dirty="0"/>
              <a:t> 4,10, </a:t>
            </a:r>
            <a:r>
              <a:rPr lang="en-US" dirty="0"/>
              <a:t>TGF</a:t>
            </a:r>
            <a:r>
              <a:rPr lang="el-GR" dirty="0"/>
              <a:t>β</a:t>
            </a:r>
            <a:r>
              <a:rPr lang="ru-RU" dirty="0" smtClean="0"/>
              <a:t>) у больных с МЖ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Key worlds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445624" cy="5184576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Obstructive jaundice</a:t>
            </a:r>
            <a:r>
              <a:rPr lang="ru-RU" sz="2600" dirty="0" smtClean="0"/>
              <a:t> (механическая желтуха)</a:t>
            </a:r>
          </a:p>
          <a:p>
            <a:endParaRPr lang="en-US" sz="2600" dirty="0" smtClean="0"/>
          </a:p>
          <a:p>
            <a:r>
              <a:rPr lang="en-US" sz="2600" dirty="0"/>
              <a:t>Hepatic </a:t>
            </a:r>
            <a:r>
              <a:rPr lang="en-US" sz="2600" b="1" dirty="0" smtClean="0"/>
              <a:t>cytokine</a:t>
            </a:r>
            <a:r>
              <a:rPr lang="ru-RU" sz="2600" dirty="0" smtClean="0"/>
              <a:t> (печёночные цитокины)</a:t>
            </a:r>
          </a:p>
          <a:p>
            <a:endParaRPr lang="en-US" sz="2600" dirty="0" smtClean="0"/>
          </a:p>
          <a:p>
            <a:r>
              <a:rPr lang="en-US" sz="2600" dirty="0" smtClean="0"/>
              <a:t>Interleukin 1,2,4,6,8,10</a:t>
            </a:r>
            <a:r>
              <a:rPr lang="ru-RU" sz="2600" dirty="0" smtClean="0"/>
              <a:t> (</a:t>
            </a:r>
            <a:r>
              <a:rPr lang="ru-RU" sz="2600" dirty="0" err="1" smtClean="0"/>
              <a:t>Интерлейкин</a:t>
            </a:r>
            <a:r>
              <a:rPr lang="ru-RU" sz="2600" dirty="0" smtClean="0"/>
              <a:t> 1,2,4,6,8,10)</a:t>
            </a:r>
          </a:p>
          <a:p>
            <a:endParaRPr lang="en-US" sz="2600" dirty="0" smtClean="0"/>
          </a:p>
          <a:p>
            <a:r>
              <a:rPr lang="en-US" sz="2600" dirty="0" smtClean="0"/>
              <a:t>TGF </a:t>
            </a:r>
            <a:r>
              <a:rPr lang="el-GR" sz="2600" dirty="0" smtClean="0"/>
              <a:t>β</a:t>
            </a:r>
            <a:endParaRPr lang="ru-RU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Interferon </a:t>
            </a:r>
            <a:r>
              <a:rPr lang="el-GR" sz="2600" dirty="0" smtClean="0"/>
              <a:t>γ</a:t>
            </a:r>
            <a:r>
              <a:rPr lang="ru-RU" sz="2600" dirty="0" smtClean="0"/>
              <a:t> (Интерферон </a:t>
            </a:r>
            <a:r>
              <a:rPr lang="el-GR" sz="2600" dirty="0"/>
              <a:t>γ</a:t>
            </a:r>
            <a:r>
              <a:rPr lang="ru-RU" sz="2600" dirty="0" smtClean="0"/>
              <a:t>)</a:t>
            </a:r>
          </a:p>
          <a:p>
            <a:endParaRPr lang="en-US" sz="2600" dirty="0" smtClean="0"/>
          </a:p>
          <a:p>
            <a:r>
              <a:rPr lang="en-US" sz="2600" dirty="0" smtClean="0"/>
              <a:t>Tumor </a:t>
            </a:r>
            <a:r>
              <a:rPr lang="en-US" sz="2600" dirty="0"/>
              <a:t>necrosis factor </a:t>
            </a:r>
            <a:r>
              <a:rPr lang="el-GR" sz="2600" dirty="0" smtClean="0"/>
              <a:t>α</a:t>
            </a:r>
            <a:r>
              <a:rPr lang="ru-RU" sz="2600" dirty="0" smtClean="0"/>
              <a:t> (Фактор некроза опухоли </a:t>
            </a:r>
            <a:r>
              <a:rPr lang="el-GR" sz="2600" dirty="0"/>
              <a:t>α</a:t>
            </a:r>
            <a:r>
              <a:rPr lang="ru-RU" sz="2600" dirty="0" smtClean="0"/>
              <a:t>)</a:t>
            </a:r>
            <a:endParaRPr lang="ru-RU" sz="26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8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066800"/>
          </a:xfrm>
        </p:spPr>
        <p:txBody>
          <a:bodyPr/>
          <a:lstStyle/>
          <a:p>
            <a:r>
              <a:rPr lang="en-US" b="1" dirty="0" smtClean="0"/>
              <a:t>Publications</a:t>
            </a:r>
            <a:r>
              <a:rPr lang="ru-RU" b="1" dirty="0" smtClean="0"/>
              <a:t> </a:t>
            </a:r>
            <a:r>
              <a:rPr lang="en-US" b="1" dirty="0"/>
              <a:t>over time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660845" cy="4689202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550558"/>
              </p:ext>
            </p:extLst>
          </p:nvPr>
        </p:nvGraphicFramePr>
        <p:xfrm>
          <a:off x="395536" y="134076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82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lang="en-US" b="1" dirty="0"/>
              <a:t>World map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8391525" cy="521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393934"/>
              </p:ext>
            </p:extLst>
          </p:nvPr>
        </p:nvGraphicFramePr>
        <p:xfrm>
          <a:off x="179512" y="1859851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5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01050" cy="55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066800"/>
          </a:xfrm>
        </p:spPr>
        <p:txBody>
          <a:bodyPr/>
          <a:lstStyle/>
          <a:p>
            <a:r>
              <a:rPr lang="en-US" dirty="0" smtClean="0"/>
              <a:t>Network of top </a:t>
            </a:r>
            <a:r>
              <a:rPr lang="en-US" dirty="0" err="1" smtClean="0"/>
              <a:t>autors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092129"/>
              </p:ext>
            </p:extLst>
          </p:nvPr>
        </p:nvGraphicFramePr>
        <p:xfrm>
          <a:off x="323528" y="1136824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10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Professor dr. Dirk </a:t>
            </a:r>
            <a:r>
              <a:rPr lang="en-US" dirty="0" err="1"/>
              <a:t>Gouma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" y="1196750"/>
            <a:ext cx="9140056" cy="5904656"/>
          </a:xfrm>
        </p:spPr>
        <p:txBody>
          <a:bodyPr>
            <a:noAutofit/>
          </a:bodyPr>
          <a:lstStyle/>
          <a:p>
            <a:pPr marL="2424113" indent="442913">
              <a:buNone/>
            </a:pPr>
            <a:r>
              <a:rPr lang="ru-RU" sz="1700" dirty="0" smtClean="0"/>
              <a:t>Адрес: Отделение хирургии, Академический медицинский центр, Амстердам, Нидерланды.</a:t>
            </a:r>
          </a:p>
          <a:p>
            <a:pPr marL="2424113" indent="442913">
              <a:buNone/>
            </a:pPr>
            <a:r>
              <a:rPr lang="ru-RU" sz="1700" dirty="0" smtClean="0"/>
              <a:t>Электронная почта: </a:t>
            </a:r>
            <a:r>
              <a:rPr lang="ru-RU" sz="1700" dirty="0" err="1" smtClean="0"/>
              <a:t>d.j.gouma</a:t>
            </a:r>
            <a:r>
              <a:rPr lang="ru-RU" sz="1700" dirty="0" smtClean="0"/>
              <a:t> @ amc.uva.nl</a:t>
            </a:r>
          </a:p>
          <a:p>
            <a:pPr marL="2424113" indent="442913">
              <a:buNone/>
            </a:pPr>
            <a:r>
              <a:rPr lang="ru-RU" sz="1700" dirty="0" smtClean="0"/>
              <a:t>Домашняя страница: http://www.amc.uva.nl</a:t>
            </a:r>
          </a:p>
          <a:p>
            <a:pPr marL="2424113" indent="442913">
              <a:buNone/>
            </a:pPr>
            <a:endParaRPr lang="ru-RU" sz="1700" dirty="0" smtClean="0"/>
          </a:p>
          <a:p>
            <a:pPr marL="2424113" indent="442913">
              <a:buNone/>
            </a:pPr>
            <a:r>
              <a:rPr lang="ru-RU" sz="1700" dirty="0" smtClean="0"/>
              <a:t>Должность: Председатель, профессор хирургии</a:t>
            </a:r>
          </a:p>
          <a:p>
            <a:pPr marL="2424113" indent="442913">
              <a:buNone/>
            </a:pPr>
            <a:endParaRPr lang="ru-RU" sz="1700" dirty="0" smtClean="0"/>
          </a:p>
          <a:p>
            <a:pPr marL="2424113" indent="442913">
              <a:buNone/>
            </a:pPr>
            <a:r>
              <a:rPr lang="ru-RU" sz="1700" dirty="0" smtClean="0"/>
              <a:t>Специализация: Хирургическое лечение поджелудочной железы и желчных структур, минимально инвазивная хирургия</a:t>
            </a:r>
          </a:p>
          <a:p>
            <a:pPr marL="3175" indent="441325">
              <a:buNone/>
            </a:pPr>
            <a:endParaRPr lang="ru-RU" sz="1700" dirty="0" smtClean="0"/>
          </a:p>
          <a:p>
            <a:pPr marL="3175" indent="441325">
              <a:buNone/>
            </a:pPr>
            <a:r>
              <a:rPr lang="ru-RU" sz="1700" dirty="0" smtClean="0"/>
              <a:t>Научный интерес:</a:t>
            </a:r>
          </a:p>
          <a:p>
            <a:pPr marL="460375" indent="347663">
              <a:buFont typeface="Arial" pitchFamily="34" charset="0"/>
              <a:buChar char="•"/>
            </a:pPr>
            <a:r>
              <a:rPr lang="ru-RU" sz="1700" dirty="0" smtClean="0"/>
              <a:t>Патофизиология желтухи и последствия желчных дренирований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 marL="460375" indent="347663">
              <a:buFont typeface="Arial" pitchFamily="34" charset="0"/>
              <a:buChar char="•"/>
            </a:pPr>
            <a:r>
              <a:rPr lang="ru-RU" sz="1700" dirty="0" smtClean="0"/>
              <a:t>Оценка диагностических стратегий и диагностическая лапароскопия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 marL="460375" indent="347663">
              <a:buFont typeface="Arial" pitchFamily="34" charset="0"/>
              <a:buChar char="•"/>
            </a:pPr>
            <a:r>
              <a:rPr lang="ru-RU" sz="1700" dirty="0" smtClean="0"/>
              <a:t>Результаты хирургического лечения поджелудочной железы и желчных заболеваний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 marL="460375" indent="347663">
              <a:buFont typeface="Arial" pitchFamily="34" charset="0"/>
              <a:buChar char="•"/>
            </a:pPr>
            <a:r>
              <a:rPr lang="ru-RU" sz="1700" dirty="0" smtClean="0"/>
              <a:t>Воздействие минимально инвазивной хирургии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 marL="460375" indent="347663">
              <a:buFont typeface="Arial" pitchFamily="34" charset="0"/>
              <a:buChar char="•"/>
            </a:pPr>
            <a:r>
              <a:rPr lang="ru-RU" sz="1700" dirty="0" smtClean="0"/>
              <a:t>Новые технологические разработки</a:t>
            </a:r>
            <a:r>
              <a:rPr lang="en-US" sz="1700" dirty="0" smtClean="0"/>
              <a:t>.</a:t>
            </a:r>
            <a:endParaRPr lang="ru-RU" sz="1700" dirty="0" smtClean="0"/>
          </a:p>
          <a:p>
            <a:pPr marL="460375" indent="347663">
              <a:buFont typeface="Arial" pitchFamily="34" charset="0"/>
              <a:buChar char="•"/>
            </a:pPr>
            <a:endParaRPr lang="ru-RU" sz="1700" dirty="0" smtClean="0"/>
          </a:p>
          <a:p>
            <a:pPr marL="109728" indent="0">
              <a:buNone/>
            </a:pPr>
            <a:r>
              <a:rPr lang="ru-RU" sz="1700" dirty="0" smtClean="0"/>
              <a:t>Количество публикаций: 786,</a:t>
            </a:r>
            <a:r>
              <a:rPr lang="en-US" sz="1700" dirty="0" smtClean="0"/>
              <a:t> Impact points</a:t>
            </a:r>
            <a:r>
              <a:rPr lang="ru-RU" sz="1700" dirty="0" smtClean="0"/>
              <a:t>: 2 936.90</a:t>
            </a:r>
            <a:endParaRPr lang="en-US" sz="1800" dirty="0">
              <a:hlinkClick r:id="rId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4271"/>
            <a:ext cx="19442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41009</TotalTime>
  <Words>867</Words>
  <Application>Microsoft Office PowerPoint</Application>
  <PresentationFormat>Экран (4:3)</PresentationFormat>
  <Paragraphs>152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Федеральное государственное автономное образовательное учреждение высшего профессионального образования «СИБИРСКИЙ ФЕДЕРАЛЬНЫЙ УНИВЕРСИТЕТ»   Институт фундаментальной биологии и биотехнологии  Кафедра медицинской биологии </vt:lpstr>
      <vt:lpstr>Актуальность</vt:lpstr>
      <vt:lpstr>Презентация PowerPoint</vt:lpstr>
      <vt:lpstr>Презентация PowerPoint</vt:lpstr>
      <vt:lpstr>Key worlds:</vt:lpstr>
      <vt:lpstr>Publications over time</vt:lpstr>
      <vt:lpstr>World map</vt:lpstr>
      <vt:lpstr>Network of top autors</vt:lpstr>
      <vt:lpstr>Professor dr. Dirk Gouma </vt:lpstr>
      <vt:lpstr>Professor dr.  Leslie H. Blumgart</vt:lpstr>
      <vt:lpstr>Professor dr. Jw Greve</vt:lpstr>
      <vt:lpstr>Презентация PowerPoint</vt:lpstr>
      <vt:lpstr>Презентация PowerPoint</vt:lpstr>
      <vt:lpstr>Кафедра медицинской биологии (university of amsterdam)</vt:lpstr>
      <vt:lpstr>Презентация PowerPoint</vt:lpstr>
      <vt:lpstr>Презентация PowerPoint</vt:lpstr>
      <vt:lpstr>http://www.youtube.com/ncbinlm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Баланс про- и противовоспалительных цитокинов</dc:title>
  <dc:creator>BakaNeko</dc:creator>
  <cp:lastModifiedBy>BakaNeko</cp:lastModifiedBy>
  <cp:revision>40</cp:revision>
  <dcterms:created xsi:type="dcterms:W3CDTF">2013-11-07T12:19:09Z</dcterms:created>
  <dcterms:modified xsi:type="dcterms:W3CDTF">2014-01-14T04:10:02Z</dcterms:modified>
</cp:coreProperties>
</file>