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6881B-4FCA-4D02-BD06-ACDB254C2689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7A8C7-79D7-41D1-9C44-20322071D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http://admin-apps.webofknowledge.com/JCR/JCR?RQ=HOME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http://admin-apps.webofknowledge.com/JCR/JCR?RQ=RECORD&amp;rank=6&amp;journal=FOOD+CHEM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http://admin-apps.webofknowledge.com/JCR/JCR?RQ=RECORD&amp;rank=15&amp;journal=FOOD+CONTROL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http://admin-apps.webofknowledge.com/JCR/JCR?RQ=RECORD&amp;rank=13&amp;journal=FOOD+CHEM+TOXICOL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http://admin-apps.webofknowledge.com/JCR/JCR?RQ=RECORD&amp;rank=77&amp;journal=J+FOOD+BIOCHEM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http://admin-apps.webofknowledge.com/JCR/JCR?RQ=RECORD&amp;rank=80&amp;journal=J+FOOD+SAFETY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7A8C7-79D7-41D1-9C44-20322071DA2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28192"/>
          </a:xfrm>
        </p:spPr>
        <p:txBody>
          <a:bodyPr/>
          <a:lstStyle/>
          <a:p>
            <a:pPr algn="ctr"/>
            <a:r>
              <a:rPr lang="ru-RU" dirty="0" smtClean="0"/>
              <a:t>Научные журналы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568952" cy="1440160"/>
          </a:xfrm>
        </p:spPr>
        <p:txBody>
          <a:bodyPr>
            <a:normAutofit fontScale="975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«Набор ферментативных тестов для оценки безопасности применения пищевых добавок»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9388" y="7461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Федеральное государственное автономное образовательное учреждение </a:t>
            </a:r>
          </a:p>
          <a:p>
            <a:pPr algn="ctr" eaLnBrk="0" hangingPunct="0"/>
            <a:r>
              <a:rPr lang="ru-RU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высшего профессионального образования</a:t>
            </a:r>
          </a:p>
          <a:p>
            <a:pPr algn="ctr" eaLnBrk="0" hangingPunct="0"/>
            <a:r>
              <a:rPr lang="ru-RU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«СИБИРСКИЙ ФЕДЕРАЛЬНЫЙ УНИВЕРСИТЕТ»</a:t>
            </a:r>
          </a:p>
          <a:p>
            <a:pPr algn="ctr" eaLnBrk="0" hangingPunct="0"/>
            <a:r>
              <a:rPr lang="ru-RU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Институт фундаментальной биологии и биотехнологии</a:t>
            </a:r>
          </a:p>
          <a:p>
            <a:pPr algn="ctr" eaLnBrk="0" hangingPunct="0"/>
            <a:r>
              <a:rPr lang="ru-RU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Кафедра биофизики </a:t>
            </a:r>
          </a:p>
        </p:txBody>
      </p:sp>
      <p:pic>
        <p:nvPicPr>
          <p:cNvPr id="6" name="Рисунок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835150" cy="10096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7" name="Рисунок 8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-171450"/>
            <a:ext cx="169227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179388" y="4653136"/>
            <a:ext cx="8964612" cy="5032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1" i="1" u="none" strike="noStrike" kern="1200" cap="none" spc="10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Асанова Анастасия Андреевна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6309320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Красноярск,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86409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48680"/>
            <a:ext cx="8640960" cy="22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48680"/>
            <a:ext cx="8608419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48680"/>
            <a:ext cx="8640960" cy="5760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48679"/>
            <a:ext cx="8640960" cy="56886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48680"/>
            <a:ext cx="8640960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вый рисунок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548680"/>
            <a:ext cx="8568952" cy="57606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/>
          <a:lstStyle/>
          <a:p>
            <a:r>
              <a:rPr lang="ru-RU" dirty="0" smtClean="0"/>
              <a:t>Используемый источник: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База данных </a:t>
            </a:r>
            <a:r>
              <a:rPr lang="en-US" b="1" dirty="0" smtClean="0">
                <a:solidFill>
                  <a:srgbClr val="002060"/>
                </a:solidFill>
              </a:rPr>
              <a:t>ISI </a:t>
            </a:r>
            <a:r>
              <a:rPr lang="en-US" b="1" dirty="0" smtClean="0">
                <a:solidFill>
                  <a:srgbClr val="002060"/>
                </a:solidFill>
              </a:rPr>
              <a:t>Web of Knowledge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74</Words>
  <Application>Microsoft Office PowerPoint</Application>
  <PresentationFormat>Экран (4:3)</PresentationFormat>
  <Paragraphs>25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Научные журналы </vt:lpstr>
      <vt:lpstr>Слайд 2</vt:lpstr>
      <vt:lpstr>Слайд 3</vt:lpstr>
      <vt:lpstr>Слайд 4</vt:lpstr>
      <vt:lpstr>Слайд 5</vt:lpstr>
      <vt:lpstr>Слайд 6</vt:lpstr>
      <vt:lpstr>Слайд 7</vt:lpstr>
      <vt:lpstr>Используемый 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Валентина</cp:lastModifiedBy>
  <cp:revision>6</cp:revision>
  <dcterms:modified xsi:type="dcterms:W3CDTF">2013-06-06T13:24:15Z</dcterms:modified>
</cp:coreProperties>
</file>