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DA8F8-43A9-4698-AE6A-F9AE9D44CEA0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49AE-85B1-45A4-9C79-C883626530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Набираем в командной строке</a:t>
            </a:r>
            <a:r>
              <a:rPr lang="ru-RU" baseline="0" dirty="0" smtClean="0"/>
              <a:t> </a:t>
            </a:r>
            <a:r>
              <a:rPr lang="en-US" baseline="0" dirty="0" err="1" smtClean="0"/>
              <a:t>ScienceDirect</a:t>
            </a:r>
            <a:r>
              <a:rPr lang="en-US" baseline="0" dirty="0" smtClean="0"/>
              <a:t> </a:t>
            </a:r>
            <a:r>
              <a:rPr lang="ru-RU" baseline="0" dirty="0" smtClean="0"/>
              <a:t> и заходим на сайт.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найти статью по ключевому слову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</a:t>
            </a:r>
            <a:r>
              <a:rPr lang="ru-RU" baseline="0" dirty="0" smtClean="0"/>
              <a:t> найти список статей определенного нужного вам автора или осуществить поиск по автору и ключевому слову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левом углу можно уточнить поиск с помощью выбора: нужного источника,</a:t>
            </a:r>
            <a:r>
              <a:rPr lang="ru-RU" baseline="0" dirty="0" smtClean="0"/>
              <a:t> конкретного</a:t>
            </a:r>
            <a:r>
              <a:rPr lang="ru-RU" dirty="0" smtClean="0"/>
              <a:t> журнала, определенной</a:t>
            </a:r>
            <a:r>
              <a:rPr lang="ru-RU" baseline="0" dirty="0" smtClean="0"/>
              <a:t> темы, </a:t>
            </a:r>
            <a:r>
              <a:rPr lang="ru-RU" dirty="0" smtClean="0"/>
              <a:t>года выпуска статьи.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же моно конкретизировать ваш поиск с помощью введения еще одного ключевого слова по вашей тематике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помощью раздела</a:t>
            </a:r>
            <a:r>
              <a:rPr lang="ru-RU" baseline="0" dirty="0" smtClean="0"/>
              <a:t>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Close preview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просмотреть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краткое изложение и содержание статьи.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сохранить необходимый список статей нужно зарегистрироваться на этом сайте сайте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Можно обратиться к расширенному поиску войдя в закладку</a:t>
            </a:r>
            <a:r>
              <a:rPr lang="en-US" dirty="0" smtClean="0"/>
              <a:t> Search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</a:t>
            </a:r>
            <a:r>
              <a:rPr lang="ru-RU" baseline="0" dirty="0" smtClean="0"/>
              <a:t> страницы </a:t>
            </a:r>
            <a:r>
              <a:rPr lang="en-US" baseline="0" dirty="0" err="1" smtClean="0"/>
              <a:t>ScienceDirect</a:t>
            </a:r>
            <a:r>
              <a:rPr lang="ru-RU" baseline="0" dirty="0" smtClean="0"/>
              <a:t> можно выйти на другие поисковые системы: </a:t>
            </a:r>
            <a:r>
              <a:rPr lang="en-US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49AE-85B1-45A4-9C79-C8836265304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16832"/>
            <a:ext cx="7063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</a:rPr>
              <a:t>ScienceDirect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005064"/>
            <a:ext cx="411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http://www.sciencedirect.com/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210" y="116632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Арка 4"/>
          <p:cNvSpPr/>
          <p:nvPr/>
        </p:nvSpPr>
        <p:spPr>
          <a:xfrm rot="10800000">
            <a:off x="971600" y="404664"/>
            <a:ext cx="1368152" cy="43204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верх 2"/>
          <p:cNvSpPr/>
          <p:nvPr/>
        </p:nvSpPr>
        <p:spPr>
          <a:xfrm rot="20731145">
            <a:off x="971600" y="1124744"/>
            <a:ext cx="36004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верх 2"/>
          <p:cNvSpPr/>
          <p:nvPr/>
        </p:nvSpPr>
        <p:spPr>
          <a:xfrm rot="20849864">
            <a:off x="2041168" y="1099721"/>
            <a:ext cx="576064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20818313">
            <a:off x="943770" y="1087532"/>
            <a:ext cx="432048" cy="108012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57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авая фигурная скобка 2"/>
          <p:cNvSpPr/>
          <p:nvPr/>
        </p:nvSpPr>
        <p:spPr>
          <a:xfrm>
            <a:off x="683568" y="1124744"/>
            <a:ext cx="792088" cy="44644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99592" y="8367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02" y="0"/>
            <a:ext cx="9057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 rot="671788">
            <a:off x="467544" y="1412776"/>
            <a:ext cx="2160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1043608" y="270892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15769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верх 5"/>
          <p:cNvSpPr/>
          <p:nvPr/>
        </p:nvSpPr>
        <p:spPr>
          <a:xfrm rot="513053">
            <a:off x="1460492" y="386439"/>
            <a:ext cx="857804" cy="179731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56000"/>
            <a:ext cx="36766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4427984" y="141277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524814">
            <a:off x="4896049" y="322595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171990" cy="58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88640"/>
            <a:ext cx="386071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123</Words>
  <Application>Microsoft Office PowerPoint</Application>
  <PresentationFormat>Экран (4:3)</PresentationFormat>
  <Paragraphs>20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Алиса</dc:creator>
  <cp:lastModifiedBy>Самойлова</cp:lastModifiedBy>
  <cp:revision>7</cp:revision>
  <dcterms:created xsi:type="dcterms:W3CDTF">2012-10-17T05:01:06Z</dcterms:created>
  <dcterms:modified xsi:type="dcterms:W3CDTF">2012-10-17T06:10:08Z</dcterms:modified>
</cp:coreProperties>
</file>